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305" r:id="rId3"/>
    <p:sldId id="316" r:id="rId4"/>
    <p:sldId id="314" r:id="rId5"/>
    <p:sldId id="317" r:id="rId6"/>
    <p:sldId id="310" r:id="rId7"/>
    <p:sldId id="311" r:id="rId8"/>
    <p:sldId id="318" r:id="rId9"/>
    <p:sldId id="319" r:id="rId10"/>
    <p:sldId id="303" r:id="rId11"/>
    <p:sldId id="306" r:id="rId12"/>
    <p:sldId id="313" r:id="rId13"/>
    <p:sldId id="315" r:id="rId14"/>
    <p:sldId id="309" r:id="rId15"/>
  </p:sldIdLst>
  <p:sldSz cx="9144000" cy="5143500" type="screen16x9"/>
  <p:notesSz cx="6858000" cy="9144000"/>
  <p:embeddedFontLst>
    <p:embeddedFont>
      <p:font typeface="Lora" pitchFamily="2" charset="0"/>
      <p:regular r:id="rId17"/>
      <p:bold r:id="rId18"/>
      <p:italic r:id="rId19"/>
      <p:boldItalic r:id="rId20"/>
    </p:embeddedFont>
    <p:embeddedFont>
      <p:font typeface="Quattrocento Sans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912885-67A2-4EBF-9E33-DDC629D06BFE}">
  <a:tblStyle styleId="{C4912885-67A2-4EBF-9E33-DDC629D0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7:59:14.25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64 29 2168 0 0,'0'0'4117'0'0,"-13"-4"2683"0"0,1 2-3382 0 0,9 4-3300 0 0,-9 6-25 0 0,9-6-9 0 0,-1 11 297 0 0,-4 6-163 0 0,8-17-139 0 0,-3 14 133 0 0,1-8-165 0 0,2-4-3 0 0,-1 5 19 0 0,1-7-15 0 0,0 30 158 0 0,-2-24-172 0 0,2-6 112 0 0,0 6-81 0 0,0-4-39 0 0,2-6 103 0 0,8-21-172 0 0,-7 18 20 0 0,3-9 11 0 0,4-1 22 0 0,-1 0 0 0 0,0-1 0 0 0,7-18 0 0 0,-15 31-14 0 0,1 0 1 0 0,0 0-1 0 0,0 0 1 0 0,0 0 0 0 0,0 0-1 0 0,1 1 1 0 0,-1-1 0 0 0,5-3-1 0 0,-1 0-35 0 0,-5 5 70 0 0,2 4-89 0 0,7 10 81 0 0,-7-10-38 0 0,0 1-2 0 0,-1 0 1 0 0,0 0-1 0 0,0 0 0 0 0,0 0 1 0 0,-1 0-1 0 0,0 0 0 0 0,2 6 1 0 0,-1 0 5 0 0,6 30 83 0 0,-7-38-73 0 0,5 22-1 0 0,-5-23 20 0 0,0-1-36 0 0,1 0 18 0 0,0 0 0 0 0,-1-1 0 0 0,1 1 0 0 0,-1-1 0 0 0,0 0 0 0 0,1 1 0 0 0,-1-1 0 0 0,1 0 0 0 0,-1 0 0 0 0,0 0 0 0 0,2-1 1 0 0,0-1 12 0 0,-1 2-15 0 0,1-1 0 0 0,-1 1 0 0 0,0-1 0 0 0,0 0 0 0 0,0 0 0 0 0,-1 0 0 0 0,1 0 0 0 0,0 0 0 0 0,-1 0-1 0 0,1 0 1 0 0,0-3 0 0 0,2-2-11 0 0,29-37 141 0 0,-32 42-105 0 0,27-17-136 0 0,-11 9 74 0 0,-16 8 28 0 0,14-8 16 0 0,-14 9-4 0 0,-1 1 0 0 0,1-1-1 0 0,0 1 1 0 0,-1-1 0 0 0,1 1 0 0 0,0 0-1 0 0,0-1 1 0 0,0 1 0 0 0,-1 0-1 0 0,1 0 1 0 0,0-1 0 0 0,0 1 0 0 0,0 0-1 0 0,-1 0 1 0 0,1 0 0 0 0,0 0-1 0 0,0 0 1 0 0,0 0 0 0 0,0 0 0 0 0,-1 0-1 0 0,3 1 1 0 0,5 10 11 0 0,-6-9 1 0 0,6 24 17 0 0,2-1 36 0 0,2-2 211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5.17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221 4 3008 0 0,'0'0'6074'0'0,"-6"-1"-5436"0"0,3 0-719 0 0,-1 1 333 0 0,1-1-1 0 0,-1 0 1 0 0,0 1 0 0 0,1 0 0 0 0,-1 0 0 0 0,0 0 0 0 0,1 1 0 0 0,-1-1 0 0 0,0 1 0 0 0,1 0 0 0 0,-7 2 0 0 0,2 1 242 0 0,1-1 0 0 0,-1 2-1 0 0,1-1 1 0 0,-8 7 0 0 0,13-9-380 0 0,0 0 0 0 0,-1 1 0 0 0,1-1 0 0 0,0 1 0 0 0,0-1 0 0 0,0 1-1 0 0,1 0 1 0 0,-1 0 0 0 0,1 0 0 0 0,-1 0 0 0 0,1 0 0 0 0,0 0 0 0 0,0 0 0 0 0,0 3 0 0 0,1-3-62 0 0,0 1 0 0 0,0-1 0 0 0,1 0 1 0 0,-1-1-1 0 0,1 1 0 0 0,0 0 0 0 0,0 0 0 0 0,0 0 1 0 0,0 0-1 0 0,1 0 0 0 0,-1-1 0 0 0,1 1 1 0 0,3 4-1 0 0,30 28 280 0 0,-33-34-289 0 0,0 0 23 0 0,9 8 177 0 0,-13-11 21 0 0,-2-1-238 0 0,-1 1-1 0 0,1 0 0 0 0,-1 0 0 0 0,0 0 1 0 0,-7-1-1 0 0,-3-1 22 0 0,14 4 29 0 0,-2 0 5 0 0,-61-10 1036 0 0,62 10-986 0 0,-4-2 6 0 0,5 2-88 0 0,0-1 0 0 0,0 1-1 0 0,0-1 1 0 0,-1 1-1 0 0,1-1 1 0 0,0 1-1 0 0,0 0 1 0 0,0-1-1 0 0,-1 1 1 0 0,1 0-1 0 0,0 0 1 0 0,0 0-1 0 0,0 0 1 0 0,-1 0-1 0 0,1 0 1 0 0,-2 1-1 0 0,2 0-35 0 0,0 0 0 0 0,1-1 0 0 0,-1 1 0 0 0,0 0 0 0 0,1 0 0 0 0,-1 0 0 0 0,1 0 0 0 0,-1 0 0 0 0,1 0 0 0 0,0 0 0 0 0,-1 0 0 0 0,1 0 0 0 0,0 0 0 0 0,0 0 0 0 0,-1 0 0 0 0,1 0 0 0 0,0 0 0 0 0,0 0-1 0 0,0 0 1 0 0,0 0 0 0 0,0 0 0 0 0,1 2 0 0 0,-1-1 139 0 0,5 18 111 0 0,13 41 672 0 0,-17-59-857 0 0,9 24 332 0 0,-7-13-194 0 0,2-1-228 0 0,-4-12-313 0 0,-1 1 0 0 0,1 0 0 0 0,-1-1 0 0 0,1 1 0 0 0,-1-1 0 0 0,1 1 0 0 0,-1-1 0 0 0,1 1 0 0 0,-1-1 1 0 0,1 1-1 0 0,0-1 0 0 0,-1 1 0 0 0,1-1 0 0 0,0 0 0 0 0,-1 1 0 0 0,1-1 0 0 0,0 0 0 0 0,-1 0 0 0 0,1 0 0 0 0,0 1 0 0 0,0-1 0 0 0,1 0 0 0 0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4.919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309 6 5096 0 0,'-7'-5'11076'0'0,"5"11"-10644"0"0,-2 1-1 0 0,1-1 1 0 0,0 1 0 0 0,-1-1-1 0 0,0 0 1 0 0,-1 0 0 0 0,1-1-1 0 0,-1 1 1 0 0,0-1 0 0 0,-1 0-1 0 0,-8 6 1 0 0,13-10-234 0 0,-17 0 277 0 0,16-1-464 0 0,0-1 0 0 0,0 0 1 0 0,0 1-1 0 0,0-1 0 0 0,0 0 1 0 0,0 0-1 0 0,0 0 0 0 0,0 0 1 0 0,0 0-1 0 0,1-1 0 0 0,-1 1 1 0 0,0 0-1 0 0,1-1 0 0 0,-1 1 1 0 0,1-1-1 0 0,-2-2 0 0 0,-6-5 32 0 0,8 8-23 0 0,-6-8 3 0 0,6 9-18 0 0,1-1 0 0 0,0 0 1 0 0,-1 0-1 0 0,1 0 0 0 0,-1 0 0 0 0,1 0 1 0 0,-1 0-1 0 0,1 0 0 0 0,-1 1 0 0 0,0-1 1 0 0,1 0-1 0 0,-1 1 0 0 0,0-1 0 0 0,0 0 1 0 0,0 1-1 0 0,1-1 0 0 0,-1 1 0 0 0,0-1 1 0 0,0 1-1 0 0,0-1 0 0 0,0 1 0 0 0,0 0 1 0 0,0-1-1 0 0,-1 1 0 0 0,-12 1 42 0 0,11-1 32 0 0,0 1 24 0 0,-130 26 4745 0 0,131-27-3525 0 0,4 4-1066 0 0,39 88 2043 0 0,-38-84-2129 0 0,1 0 0 0 0,1 0 0 0 0,0-1 1 0 0,0 1-1 0 0,0-1 0 0 0,7 7 0 0 0,-10-12-222 0 0,6 4-196 0 0,-4-6-4232 0 0,16-9-8540 0 0,-16 7 9674 0 0,5-3-4815 0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5.553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233 0 4656 0 0,'0'0'12752'0'0,"4"4"-11663"0"0,13 10-36 0 0,-15-12-850 0 0,0 1 0 0 0,0-1 0 0 0,-1 0 0 0 0,1 1-1 0 0,-1-1 1 0 0,1 1 0 0 0,-1-1 0 0 0,0 1 0 0 0,0 0-1 0 0,0 0 1 0 0,0-1 0 0 0,0 1 0 0 0,0 4 0 0 0,0 2 436 0 0,17 51 1769 0 0,10 44 387 0 0,-28-103-2771 0 0,8 39 1528 0 0,5 67 0 0 0,-13-96-1428 0 0,1 1 0 0 0,-2-1 1 0 0,0 0-1 0 0,0 1 0 0 0,-1-1 0 0 0,0 0 0 0 0,-1 0 0 0 0,0 0 0 0 0,-1 0 1 0 0,-10 19-1 0 0,11-24-399 0 0,-1-1 1 0 0,0 0 0 0 0,0 0-1 0 0,-6 6 1 0 0,2-5-1328 0 0,1 0 0 0 0,-1 0 0 0 0,0 0 0 0 0,-13 5 0 0 0,-6 1-5914 0 0,-45 15 0 0 0,59-23 6491 0 0,-61 20-3919 0 0,26-6 2813 0 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7.223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79 1 2976 0 0,'0'0'11091'0'0,"-3"4"-10294"0"0,-6 8 211 0 0,1 1 0 0 0,0 0-1 0 0,1 1 1 0 0,1-1 0 0 0,0 1 0 0 0,-7 24 0 0 0,7-17-326 0 0,2 0 1 0 0,1 0 0 0 0,0 1 0 0 0,1 31 0 0 0,2-31-450 0 0,1 0 0 0 0,2-1 0 0 0,0 1 0 0 0,1-1 0 0 0,1 0 0 0 0,1 0-1 0 0,1 0 1 0 0,1-1 0 0 0,0 0 0 0 0,21 33 0 0 0,-23-43-138 0 0,1-1 1 0 0,1 0-1 0 0,16 16 0 0 0,-14-16-1300 0 0,1-1 0 0 0,0 0 0 0 0,12 6 0 0 0,0-2-3928 0 0,1-1 0 0 0,0-2 0 0 0,33 9 0 0 0,-38-12 2893 0 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7.665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69 207 3184 0 0,'0'0'1295'0'0,"3"-2"-115"0"0,8-5 22 0 0,0 0 0 0 0,1 1 1 0 0,11-5-1 0 0,-9 5-221 0 0,0 0 0 0 0,17-12 0 0 0,-27 15-818 0 0,1-1 1 0 0,-2 1-1 0 0,1 0 0 0 0,0-1 0 0 0,-1 0 0 0 0,1 0 1 0 0,-1 0-1 0 0,0 0 0 0 0,-1 0 0 0 0,1-1 0 0 0,2-5 0 0 0,-4 6-23 0 0,1 0 0 0 0,-1 1 0 0 0,0-1-1 0 0,0 0 1 0 0,0 0 0 0 0,-1 0 0 0 0,0 0-1 0 0,0 0 1 0 0,0 0 0 0 0,0 0 0 0 0,0 0-1 0 0,-2-6 1 0 0,2 8-57 0 0,-1 0-1 0 0,0 0 1 0 0,0 0 0 0 0,0 0-1 0 0,1 0 1 0 0,-2 1 0 0 0,1-1-1 0 0,0 0 1 0 0,0 1-1 0 0,0-1 1 0 0,-1 1 0 0 0,1-1-1 0 0,-1 1 1 0 0,1 0 0 0 0,-1 0-1 0 0,0 0 1 0 0,1-1 0 0 0,-1 1-1 0 0,0 1 1 0 0,0-1-1 0 0,0 0 1 0 0,1 0 0 0 0,-1 1-1 0 0,0-1 1 0 0,0 1 0 0 0,0 0-1 0 0,0-1 1 0 0,-4 1-1 0 0,-1 1 141 0 0,-1-1-1 0 0,0 2 0 0 0,1-1 0 0 0,-1 1 0 0 0,0 0 0 0 0,1 0 0 0 0,0 1 0 0 0,0 0 0 0 0,0 1 0 0 0,0-1 0 0 0,0 1 0 0 0,1 1 0 0 0,-1-1 0 0 0,1 1 0 0 0,0 0 0 0 0,1 1 0 0 0,-10 10 0 0 0,9-9-59 0 0,0-1-1 0 0,1 1 0 0 0,0 0 0 0 0,0 0 0 0 0,1 1 0 0 0,0-1 0 0 0,0 1 1 0 0,1 0-1 0 0,0 0 0 0 0,0 0 0 0 0,1 1 0 0 0,0-1 0 0 0,0 0 0 0 0,1 1 0 0 0,0 0 1 0 0,1 12-1 0 0,1-17-119 0 0,-1 1 0 0 0,1-1 0 0 0,1 0 0 0 0,-1 0 1 0 0,1 1-1 0 0,-1-1 0 0 0,1 0 0 0 0,0 0 0 0 0,1-1 0 0 0,-1 1 1 0 0,1 0-1 0 0,-1-1 0 0 0,6 5 0 0 0,-2-2-6 0 0,0-1 0 0 0,1 0 0 0 0,-1 0-1 0 0,1 0 1 0 0,0-1 0 0 0,14 6 0 0 0,-6-4-902 0 0,0-1 0 0 0,28 6 0 0 0,23-3-7089 0 0,-45-7 3056 0 0,37 0-4702 0 0,-43-1 7517 0 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8.122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 1 5056 0 0,'0'0'11177'0'0,"0"6"-10004"0"0,4 145 8806 0 0,2-107-10050 0 0,-5-41-871 0 0,14-33-24438 0 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8.565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81 139 4380 0 0,'11'-9'5249'0'0,"2"2"-4214"0"0,1-1 0 0 0,-1-1 1 0 0,0 0-1 0 0,-1 0 0 0 0,0-1 0 0 0,-1-1 1 0 0,17-20-1 0 0,-27 31-1009 0 0,-1-1 0 0 0,1 1 0 0 0,-1-1-1 0 0,0 0 1 0 0,1 1 0 0 0,-1-1 0 0 0,0 0 0 0 0,1 1 0 0 0,-1-1 0 0 0,0 0 0 0 0,0 1 0 0 0,0-1-1 0 0,0 0 1 0 0,1 0 0 0 0,-1 1 0 0 0,0-1 0 0 0,0 0 0 0 0,-1 0 0 0 0,1 1 0 0 0,0-1-1 0 0,0 0 1 0 0,0 0 0 0 0,0 1 0 0 0,-1-1 0 0 0,1 0 0 0 0,0 1 0 0 0,0-1 0 0 0,-1 0-1 0 0,1 1 1 0 0,-1-1 0 0 0,1 0 0 0 0,-1 1 0 0 0,1-1 0 0 0,-1 1 0 0 0,1-1 0 0 0,-1 1 0 0 0,1-1-1 0 0,-1 1 1 0 0,0 0 0 0 0,1-1 0 0 0,-2 0 0 0 0,-23-7 656 0 0,18 8-511 0 0,1 0-1 0 0,0 0 1 0 0,-1 1 0 0 0,1 0 0 0 0,0 0 0 0 0,0 1-1 0 0,-1 0 1 0 0,1 0 0 0 0,1 0 0 0 0,-1 1 0 0 0,0 0-1 0 0,0 0 1 0 0,1 0 0 0 0,0 1 0 0 0,0 0 0 0 0,0 0-1 0 0,0 0 1 0 0,1 1 0 0 0,-1-1 0 0 0,1 1 0 0 0,-6 9-1 0 0,4-5 66 0 0,0 0-1 0 0,1 0 1 0 0,0 1-1 0 0,0-1 1 0 0,1 1-1 0 0,0 0 1 0 0,1 1-1 0 0,0-1 1 0 0,1 0-1 0 0,0 1 1 0 0,-1 19-1 0 0,3-25-173 0 0,1 0 0 0 0,-1 1 0 0 0,1-1 0 0 0,1 0 0 0 0,-1 0 0 0 0,1 0 0 0 0,-1 0 0 0 0,2 0 0 0 0,-1 0 0 0 0,0 0 0 0 0,1-1 0 0 0,0 1 0 0 0,0-1 0 0 0,0 0 0 0 0,1 0 0 0 0,-1 0 0 0 0,1 0 0 0 0,0 0 0 0 0,0-1 0 0 0,1 0 0 0 0,-1 0 0 0 0,8 4 0 0 0,4 2-399 0 0,1-2 1 0 0,0 0-1 0 0,0 0 1 0 0,0-2-1 0 0,24 5 1 0 0,-1-5-4212 0 0,-21-5-1319 0 0,1-1 0 0 0,26-5 0 0 0,-38 5 4964 0 0,5-2-1319 0 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8.993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236 1 5068 0 0,'0'0'6588'0'0,"-6"3"-5273"0"0,-16 9 1650 0 0,-25 20 1 0 0,40-27-2520 0 0,-1 0 0 0 0,0 0 0 0 0,0-1 0 0 0,0-1 1 0 0,0 1-1 0 0,-1-1 0 0 0,1-1 0 0 0,-1 1 0 0 0,0-1 0 0 0,-9 0 1 0 0,16-1-221 0 0,-17-5 252 0 0,-7-13 2637 0 0,24 21-2903 0 0,0 0 0 0 0,0-1 0 0 0,1 1 0 0 0,-1 1-1 0 0,1-1 1 0 0,0 0 0 0 0,0 0 0 0 0,1 0 0 0 0,-1 1 0 0 0,1-1 0 0 0,0 0-1 0 0,0 0 1 0 0,0 1 0 0 0,0-1 0 0 0,2 5 0 0 0,-1-3 3 0 0,0 0 0 0 0,1 0 0 0 0,-1-1 0 0 0,1 1 0 0 0,0-1 0 0 0,1 1 1 0 0,5 8-1 0 0,-7-13-295 0 0,-1 1 0 0 0,1-1 0 0 0,0 0 1 0 0,0 1-1 0 0,0-1 0 0 0,0 0 0 0 0,0 0 1 0 0,0 0-1 0 0,0 0 0 0 0,1 0 0 0 0,-1 0 0 0 0,0 0 1 0 0,1 0-1 0 0,-1 0 0 0 0,1-1 0 0 0,-1 1 1 0 0,1 0-1 0 0,-1-1 0 0 0,1 1 0 0 0,1-1 1 0 0,1 1-486 0 0,-2 0-991 0 0,1-1-1144 0 0,6-1-1051 0 0,10-4-11532 0 0,-8-4 11027 0 0,-10 7 1966 0 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9.458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10 208 3580 0 0,'3'-1'809'0'0,"-1"-1"0"0"0,0 1 1 0 0,1-1-1 0 0,-1 1 0 0 0,1 0 0 0 0,-1 0 0 0 0,6-2 0 0 0,26-4 2043 0 0,3-3-1019 0 0,-32 8-1668 0 0,0 0 1 0 0,0 0-1 0 0,0-1 0 0 0,0 1 1 0 0,0-1-1 0 0,-1-1 1 0 0,0 1-1 0 0,0-1 0 0 0,0 1 1 0 0,0-1-1 0 0,0 0 0 0 0,-1-1 1 0 0,1 1-1 0 0,-1-1 1 0 0,0 1-1 0 0,-1-1 0 0 0,1 0 1 0 0,-1 0-1 0 0,0 0 0 0 0,0 0 1 0 0,-1 0-1 0 0,1-1 0 0 0,-1 1 1 0 0,0 0-1 0 0,0-1 1 0 0,-1 1-1 0 0,0-1 0 0 0,0 1 1 0 0,0-1-1 0 0,-1 1 0 0 0,0-1 1 0 0,0 1-1 0 0,0 0 1 0 0,-3-8-1 0 0,4 11-100 0 0,-1 1 0 0 0,0 0 0 0 0,1 0 0 0 0,-1 1 0 0 0,1-1 0 0 0,-1 0 1 0 0,0 0-1 0 0,0 0 0 0 0,0 0 0 0 0,1 1 0 0 0,-1-1 0 0 0,0 0 0 0 0,0 0 0 0 0,0 1 0 0 0,0-1 0 0 0,0 1 0 0 0,0-1 1 0 0,0 1-1 0 0,-1 0 0 0 0,1-1 0 0 0,0 1 0 0 0,0 0 0 0 0,0 0 0 0 0,0 0 0 0 0,0 0 0 0 0,0 0 0 0 0,-1 0 1 0 0,0 0-1 0 0,-1 0 94 0 0,-1 1 1 0 0,1-1 0 0 0,0 1 0 0 0,-1 0 0 0 0,1 0-1 0 0,-6 3 1 0 0,2 0 59 0 0,0 0 0 0 0,1 1 0 0 0,0 0 0 0 0,0 0 0 0 0,0 0 0 0 0,0 1 0 0 0,1 0 0 0 0,0 0 0 0 0,-5 8 0 0 0,0 2 338 0 0,0 1 0 0 0,-11 27 0 0 0,17-35-396 0 0,1 0 0 0 0,0-1 0 0 0,0 1 1 0 0,1 0-1 0 0,0 1 0 0 0,1-1 0 0 0,0 0 0 0 0,0 0 0 0 0,2 17 0 0 0,0-21-117 0 0,0 0 0 0 0,0 0 0 0 0,0 0 0 0 0,0 0 0 0 0,1-1 0 0 0,0 1 0 0 0,0-1 0 0 0,0 1 0 0 0,1-1 0 0 0,0 0 0 0 0,-1 0 0 0 0,1 0 1 0 0,1 0-1 0 0,-1 0 0 0 0,1-1 0 0 0,-1 1 0 0 0,1-1 0 0 0,0 0 0 0 0,7 4 0 0 0,-1-1-111 0 0,0-1 0 0 0,1 0 0 0 0,-1-1 0 0 0,12 3 0 0 0,-8-3-1700 0 0,0-1 0 0 0,24 2 0 0 0,-13-4-3527 0 0,0-1 1 0 0,-1-2-1 0 0,37-6 1 0 0,-44 6 3078 0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10.121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358 0 3908 0 0,'-91'56'11103'0'0,"89"-55"-10951"0"0,-1 1 1 0 0,0-1-1 0 0,1 0 0 0 0,-1 0 1 0 0,0 0-1 0 0,0 0 1 0 0,0 0-1 0 0,0-1 0 0 0,0 0 1 0 0,0 1-1 0 0,0-1 1 0 0,0 0-1 0 0,0 0 1 0 0,0-1-1 0 0,0 1 0 0 0,0-1 1 0 0,0 1-1 0 0,1-1 1 0 0,-1 0-1 0 0,0 0 1 0 0,0 0-1 0 0,-3-3 0 0 0,5 3-56 0 0,-11-22 402 0 0,12 22-472 0 0,-1-1-1 0 0,1 1 1 0 0,-1-1-1 0 0,1 1 1 0 0,-1-1-1 0 0,0 1 0 0 0,0 0 1 0 0,0-1-1 0 0,0 1 1 0 0,0 0-1 0 0,0 0 0 0 0,0 0 1 0 0,0-1-1 0 0,0 1 1 0 0,-1 0-1 0 0,1 1 1 0 0,0-1-1 0 0,-1 0 0 0 0,1 0 1 0 0,-1 1-1 0 0,1-1 1 0 0,-1 0-1 0 0,1 1 0 0 0,-1 0 1 0 0,1-1-1 0 0,-3 1 1 0 0,-2 0 189 0 0,0 0 0 0 0,1 1 0 0 0,-1 0 1 0 0,0 0-1 0 0,1 1 0 0 0,-1-1 0 0 0,-7 5 1 0 0,-64 23 5503 0 0,75-28-5392 0 0,-7 5 753 0 0,8-5-1018 0 0,-1 0 0 0 0,2 0 0 0 0,-1 1 0 0 0,0-1 0 0 0,0 0 0 0 0,0 0 0 0 0,0 0 0 0 0,1 1 0 0 0,-1-1 1 0 0,1 0-1 0 0,-1 1 0 0 0,1-1 0 0 0,-1 1 0 0 0,1-1 0 0 0,0 0 0 0 0,0 1 0 0 0,0-1 0 0 0,-1 1 0 0 0,2 2 0 0 0,-1 0 68 0 0,1 0 1 0 0,0 1 0 0 0,0-1 0 0 0,0 0 0 0 0,1 0-1 0 0,3 7 1 0 0,2 1 129 0 0,1 0 0 0 0,0 0-1 0 0,13 14 1 0 0,-14-18-445 0 0,1-1-1 0 0,0 1 1 0 0,1-2-1 0 0,0 1 1 0 0,0-1-1 0 0,0-1 1 0 0,0 1-1 0 0,18 5 1 0 0,-25-10-1022 0 0,0 0 0 0 0,1 0 0 0 0,-1 0 0 0 0,1 0 0 0 0,-1-1 0 0 0,1 1-1 0 0,-1-1 1 0 0,1 0 0 0 0,0 0 0 0 0,-1 0 0 0 0,1 0 0 0 0,-1 0 0 0 0,1-1 0 0 0,-1 1 0 0 0,6-2 0 0 0,16-13-6333 0 0,-13 7 5266 0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10.485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131 4 6297 0 0,'0'0'6256'0'0,"8"-4"-3304"0"0,-2 7 3992 0 0,1 5-5769 0 0,0 1 0 0 0,0 0 0 0 0,0 0 1 0 0,-1 0-1 0 0,8 19 0 0 0,-3-2-903 0 0,-2 1 1 0 0,-1 1-1 0 0,0 0 0 0 0,-2 0 0 0 0,-2 0 1 0 0,0 1-1 0 0,-2-1 0 0 0,-1 1 0 0 0,-1 0 1 0 0,-2-1-1 0 0,-5 33 0 0 0,5-54-255 0 0,0 1 0 0 0,0-1 0 0 0,0 1-1 0 0,-1-1 1 0 0,0 0 0 0 0,-1 0 0 0 0,0 0 0 0 0,0 0 0 0 0,0-1-1 0 0,-9 10 1 0 0,9-12-75 0 0,0 0 0 0 0,0 0 1 0 0,-1 0-1 0 0,1-1 0 0 0,-1 0 0 0 0,0 0 0 0 0,0 0 0 0 0,0-1 0 0 0,0 1 0 0 0,0-1 1 0 0,-1 0-1 0 0,1-1 0 0 0,0 1 0 0 0,-1-1 0 0 0,-7 0 0 0 0,3 0-2858 0 0,3 1 1025 0 0,1-2 0 0 0,-1 1 0 0 0,1-1 0 0 0,-1 0 0 0 0,0 0 0 0 0,1-1 1 0 0,-1 1-1 0 0,1-2 0 0 0,0 1 0 0 0,-1-1 0 0 0,-5-2 0 0 0,8 1-631 0 0,-6-6 89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7.0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1 243 2680 0 0,'0'0'1514'0'0,"4"-14"1924"0"0,3-6-2125 0 0,0 1 0 0 0,1-1 0 0 0,2 1 0 0 0,18-29 0 0 0,2-4 225 0 0,-23 37-1110 0 0,-6 12-317 0 0,1 0 1 0 0,-1-1-1 0 0,1 1 1 0 0,0 0-1 0 0,0 0 1 0 0,0 0 0 0 0,0 1-1 0 0,1-1 1 0 0,4-4-1 0 0,-6 6 219 0 0,2 4-255 0 0,2 2-31 0 0,-1 0-1 0 0,0 1 1 0 0,-1-1 0 0 0,1 1-1 0 0,-1 0 1 0 0,0 0 0 0 0,3 10-1 0 0,12 52 148 0 0,1-2 28 0 0,-18-63-191 0 0,2 3-10 0 0,-2-5-15 0 0,-1 0 1 0 0,0 0-1 0 0,1-1 1 0 0,-1 1-1 0 0,1 0 1 0 0,-1 0-1 0 0,1-1 1 0 0,-1 1-1 0 0,1 0 1 0 0,0-1-1 0 0,-1 1 1 0 0,1 0-1 0 0,0-1 1 0 0,0 1-1 0 0,-1-1 0 0 0,1 1 1 0 0,0-1-1 0 0,0 1 1 0 0,0-1-1 0 0,0 0 1 0 0,0 0-1 0 0,0 1 1 0 0,-1-1-1 0 0,1 0 1 0 0,0 0-1 0 0,0 0 1 0 0,0 0-1 0 0,0 0 1 0 0,0 0-1 0 0,0 0 1 0 0,0 0-1 0 0,0 0 1 0 0,0 0-1 0 0,0-1 1 0 0,-1 1-1 0 0,1 0 1 0 0,0-1-1 0 0,0 1 1 0 0,0-1-1 0 0,0 1 1 0 0,-1-1-1 0 0,1 1 1 0 0,0-1-1 0 0,0 1 1 0 0,-1-1-1 0 0,1 0 1 0 0,0 1-1 0 0,0-2 1 0 0,4-4-2 0 0,0 1 0 0 0,0-1 0 0 0,0 0 1 0 0,-1-1-1 0 0,4-7 0 0 0,49-78-52 0 0,-56 91 32 0 0,3 1-31 0 0,-3 0 51 0 0,-1 0 0 0 0,1 0 0 0 0,0 0 0 0 0,0-1 0 0 0,0 1 0 0 0,-1 1 0 0 0,1-1 1 0 0,0 0-1 0 0,0 0 0 0 0,-1 0 0 0 0,1 0 0 0 0,0 0 0 0 0,0 1 0 0 0,-1-1 0 0 0,1 0 0 0 0,0 1 1 0 0,0-1-1 0 0,-1 1 0 0 0,1-1 0 0 0,-1 1 0 0 0,1-1 0 0 0,0 1 0 0 0,-1-1 0 0 0,1 1 0 0 0,-1-1 1 0 0,1 1-1 0 0,-1 0 0 0 0,1-1 0 0 0,-1 1 0 0 0,0 0 0 0 0,1-1 0 0 0,-1 1 0 0 0,0 0 0 0 0,0 0 1 0 0,1-1-1 0 0,-1 1 0 0 0,0 0 0 0 0,0 0 0 0 0,0 1 0 0 0,14 66 93 0 0,-5-38-2011 0 0,2-15-5596 0 0,-1-9 1166 0 0,-9-6 5809 0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10.830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305 1 4368 0 0,'0'0'3041'0'0,"-5"2"-1632"0"0,-9 7 33 0 0,2 0 0 0 0,-1 1 0 0 0,2 1 0 0 0,-1-1 0 0 0,-19 25 0 0 0,-3 6 2204 0 0,0-1-4676 0 0,10-14-4557 0 0,-1-1 1 0 0,-40 32 0 0 0,41-39 3311 0 0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12.089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103 253 4872 0 0,'0'0'10706'0'0,"1"-1"-10575"0"0,-1 0 0 0 0,1 0-1 0 0,-1 0 1 0 0,1 0 0 0 0,-1 0 0 0 0,1 1-1 0 0,-1-1 1 0 0,1 0 0 0 0,0 0 0 0 0,-1 1 0 0 0,1-1-1 0 0,0 0 1 0 0,0 1 0 0 0,1-1 0 0 0,10-4 282 0 0,1-1-1 0 0,-1 0 1 0 0,0-1 0 0 0,0 0 0 0 0,-1 0 0 0 0,0-1 0 0 0,0-1 0 0 0,12-12 0 0 0,-17 14-288 0 0,0 0 0 0 0,0 0 0 0 0,-1 0 0 0 0,0-1 0 0 0,0 0 0 0 0,0 0 0 0 0,-1 0 0 0 0,0 0 0 0 0,-1-1 0 0 0,0 0 0 0 0,-1 0 0 0 0,1 1 0 0 0,0-15 0 0 0,-2 22-88 0 0,-1 0 0 0 0,0-1 0 0 0,0 1 0 0 0,0 0 0 0 0,0-1 0 0 0,0 1 0 0 0,0-1 0 0 0,0 1 0 0 0,0 0 0 0 0,0 0 0 0 0,-1-1 0 0 0,1 1 0 0 0,-1 0 0 0 0,1-1 0 0 0,-1 1 0 0 0,1 0 0 0 0,-1 0 0 0 0,0 0 0 0 0,1 0 0 0 0,-1-1 0 0 0,0 1 0 0 0,0 0 0 0 0,0 0 0 0 0,0 1 0 0 0,0-1 0 0 0,0 0 0 0 0,0 0 0 0 0,0 0 0 0 0,0 1 0 0 0,-1-1 0 0 0,1 0 0 0 0,0 1 0 0 0,0-1 0 0 0,-1 1 0 0 0,1 0 0 0 0,0-1 0 0 0,-1 1 0 0 0,1 0 0 0 0,0 0 0 0 0,-1 0 0 0 0,1 0 0 0 0,0 0 0 0 0,-1 0 0 0 0,1 0 0 0 0,-2 1 0 0 0,-5 0 187 0 0,0 0 1 0 0,-1 1 0 0 0,1 0 0 0 0,0 1 0 0 0,-13 5-1 0 0,4 0 134 0 0,1 1-1 0 0,1 0 0 0 0,-1 1 0 0 0,2 1 0 0 0,-1 0 1 0 0,2 1-1 0 0,-1 1 0 0 0,-19 23 0 0 0,28-29-194 0 0,1-1-1 0 0,-1 1 1 0 0,1 0-1 0 0,1 1 1 0 0,-1-1-1 0 0,1 0 1 0 0,1 1-1 0 0,-1 0 1 0 0,-1 12-1 0 0,3-14-67 0 0,1 0-1 0 0,-1 0 0 0 0,2 0 0 0 0,-1 0 1 0 0,1-1-1 0 0,0 1 0 0 0,0 0 0 0 0,0 0 0 0 0,1-1 1 0 0,0 1-1 0 0,0-1 0 0 0,0 0 0 0 0,1 1 0 0 0,5 7 1 0 0,-3-6-111 0 0,1 0 0 0 0,0 0 0 0 0,0-1 1 0 0,1 0-1 0 0,-1 0 0 0 0,1-1 1 0 0,1 0-1 0 0,-1 0 0 0 0,1 0 0 0 0,0-1 1 0 0,0 0-1 0 0,0-1 0 0 0,1 0 0 0 0,-1 0 1 0 0,1-1-1 0 0,-1 0 0 0 0,11 1 1 0 0,1 0-971 0 0,0-1 1 0 0,0-2-1 0 0,0 0 1 0 0,1 0-1 0 0,-1-2 1 0 0,30-7-1 0 0,-33 5 230 0 0,-1-2-1 0 0,0 0 1 0 0,0 0-1 0 0,0-2 0 0 0,-1 0 1 0 0,0 0-1 0 0,24-20 1 0 0,-36 26 1053 0 0,-1-1 0 0 0,0 0 0 0 0,-1 0-1 0 0,1 0 1 0 0,0-1 0 0 0,3-8 11556 0 0,-9 43-11796 0 0,3-23-57 0 0,6 18 0 0 0,20 56 0 0 0,-20-69 0 0 0,2-3 0 0 0,1-4-756 0 0,-3-21-24232 0 0,-5 13 24713 0 0,1 0 0 0 0,0 0 0 0 0,0 1 1 0 0,0-1-1 0 0,0 1 0 0 0,0-1 0 0 0,0 1 1 0 0,0-1-1 0 0,0 1 0 0 0,1 0 0 0 0,1-2 1 0 0,7-4-2104 0 0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12.688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106 200 4564 0 0,'0'0'4825'0'0,"4"-3"-3827"0"0,20-17 410 0 0,-13 12-642 0 0,-1-1 0 0 0,1 0 1 0 0,-1-1-1 0 0,-1 0 0 0 0,11-15 0 0 0,-18 22-639 0 0,-1 0-1 0 0,0 0 1 0 0,0 0-1 0 0,0 0 1 0 0,0 0 0 0 0,0-1-1 0 0,0 1 1 0 0,-1 0-1 0 0,0-1 1 0 0,0 1-1 0 0,0 0 1 0 0,0-1 0 0 0,0 1-1 0 0,0 0 1 0 0,-1-1-1 0 0,0 1 1 0 0,0 0 0 0 0,0-1-1 0 0,-2-3 1 0 0,2 5-5 0 0,0-1 0 0 0,0 1 1 0 0,0 0-1 0 0,0 0 1 0 0,-1 0-1 0 0,1 0 0 0 0,-1 0 1 0 0,0 0-1 0 0,1 0 1 0 0,-1 1-1 0 0,0-1 0 0 0,0 1 1 0 0,0-1-1 0 0,0 1 1 0 0,0 0-1 0 0,-1 0 0 0 0,1 0 1 0 0,0 0-1 0 0,-1 0 1 0 0,1 0-1 0 0,0 0 0 0 0,-1 1 1 0 0,1 0-1 0 0,-1-1 1 0 0,1 1-1 0 0,-1 0 0 0 0,-4 0 1 0 0,0 2 149 0 0,-1-1 1 0 0,1 1-1 0 0,0 0 1 0 0,0 1-1 0 0,0 0 1 0 0,0 0-1 0 0,0 0 1 0 0,1 1-1 0 0,-1 0 0 0 0,1 1 1 0 0,0-1-1 0 0,0 1 1 0 0,1 0-1 0 0,-1 0 1 0 0,-5 8-1 0 0,7-8-82 0 0,0 0 0 0 0,0 1 0 0 0,0-1 0 0 0,1 1-1 0 0,0-1 1 0 0,0 1 0 0 0,1 0 0 0 0,-1 0 0 0 0,1 1-1 0 0,1-1 1 0 0,-1 0 0 0 0,1 1 0 0 0,0-1 0 0 0,0 1 0 0 0,1-1-1 0 0,0 1 1 0 0,0-1 0 0 0,3 13 0 0 0,-2-14-112 0 0,1 0 0 0 0,0 0 1 0 0,1 0-1 0 0,-1 0 0 0 0,1-1 0 0 0,0 1 1 0 0,0-1-1 0 0,0 0 0 0 0,1 0 0 0 0,0 0 1 0 0,0 0-1 0 0,0 0 0 0 0,0-1 0 0 0,0 0 1 0 0,1 0-1 0 0,-1 0 0 0 0,1 0 0 0 0,0-1 1 0 0,8 4-1 0 0,6 1-167 0 0,-1-1 0 0 0,2 0 0 0 0,38 5 0 0 0,-12-8-99 0 0,-33-3-2850 0 0,1-1-1 0 0,24-5 0 0 0,-15 0-3377 0 0,-1-1-1 0 0,39-18 0 0 0,-44 17 4181 0 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13.099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183 0 4812 0 0,'0'0'12054'0'0,"-2"6"-10650"0"0,-2 2-845 0 0,0 0 0 0 0,0 0 0 0 0,-1 0 0 0 0,0 0 0 0 0,0-1 0 0 0,-1 0 0 0 0,0 0 0 0 0,-1-1 0 0 0,1 1 0 0 0,-1-1 0 0 0,0 0 0 0 0,-1-1 0 0 0,1 0 0 0 0,-1 0 0 0 0,0-1 0 0 0,0 0 0 0 0,-1 0 0 0 0,1-1 0 0 0,-12 3 0 0 0,18-5-407 0 0,2-2-145 0 0,-1 1 0 0 0,1 0-1 0 0,0 0 1 0 0,0 0 0 0 0,0 0 0 0 0,-1-1-1 0 0,1 1 1 0 0,0 0 0 0 0,0 0 0 0 0,-1 0 0 0 0,1 0-1 0 0,0 0 1 0 0,0 0 0 0 0,-1 0 0 0 0,1 0-1 0 0,0 0 1 0 0,0 0 0 0 0,-1 0 0 0 0,1 0-1 0 0,0 0 1 0 0,-1 0 0 0 0,1 0 0 0 0,0 0 0 0 0,0 0-1 0 0,-1 0 1 0 0,1 0 0 0 0,0 0 0 0 0,-1 0-1 0 0,1 0 3 0 0,-1 1-1 0 0,1-1 1 0 0,-1 0 0 0 0,1 0-1 0 0,-1 0 1 0 0,0 0-1 0 0,1 0 1 0 0,-1 0-1 0 0,1 0 1 0 0,-1 0-1 0 0,1 0 1 0 0,-1 0-1 0 0,1 0 1 0 0,-1 0-1 0 0,1-1 1 0 0,-1 1-1 0 0,1 0 1 0 0,-1 0-1 0 0,1-1 1 0 0,-1 1 0 0 0,0 0-1 0 0,0-2 17 0 0,-1 1 0 0 0,1-1 0 0 0,-1 1 0 0 0,1-1 0 0 0,0 1 0 0 0,0-1 1 0 0,0 0-1 0 0,0 1 0 0 0,0-1 0 0 0,0 0 0 0 0,0 0 0 0 0,1 0 0 0 0,-1 0 0 0 0,0-2 0 0 0,1 2 2273 0 0,0 8-2198 0 0,3 22-95 0 0,0-6-1 0 0,5 4-6 0 0,-4-10 2 0 0,19 60 0 0 0,-19-64 0 0 0,-4-11-276 0 0,0 0-1 0 0,0 0 1 0 0,1-1 0 0 0,-1 1 0 0 0,0 0-1 0 0,0-1 1 0 0,1 1 0 0 0,-1-1-1 0 0,0 1 1 0 0,1 0 0 0 0,-1-1 0 0 0,0 1-1 0 0,1-1 1 0 0,-1 1 0 0 0,1-1-1 0 0,-1 1 1 0 0,1-1 0 0 0,0 1 0 0 0,-1-1-1 0 0,1 0 1 0 0,-1 1 0 0 0,1-1 0 0 0,0 0-1 0 0,-1 1 1 0 0,1-1 0 0 0,0 0-1 0 0,-1 0 1 0 0,2 1 0 0 0,-21-81-21815 0 0,16 63 19803 0 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0.825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214 1 5497 0 0,'0'0'11853'0'0,"-6"2"-10851"0"0,-15 8-36 0 0,20-10-865 0 0,0 1 0 0 0,0 0 0 0 0,0-1 1 0 0,0 1-1 0 0,0 0 0 0 0,0-1 0 0 0,0 1 1 0 0,0 0-1 0 0,1 0 0 0 0,-1 0 0 0 0,0 0 0 0 0,1 0 1 0 0,-1 0-1 0 0,1 0 0 0 0,-1 0 0 0 0,1 0 1 0 0,-1 0-1 0 0,0 2 0 0 0,-1 2 410 0 0,-26 36 2325 0 0,-35 38 0 0 0,-4-8-4784 0 0,63-66-1389 0 0,-3 2-3843 0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1.365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159 98 4564 0 0,'0'0'7728'0'0,"-7"1"-6769"0"0,7 0-966 0 0,-56 9 2833 0 0,48-8-2270 0 0,-1-2 0 0 0,1 1 0 0 0,0-1 0 0 0,0 0-1 0 0,0-1 1 0 0,-12-1 0 0 0,18 1-473 0 0,1 1-28 0 0,0 0-1 0 0,0 0 1 0 0,0-1-1 0 0,-1 1 1 0 0,1 0-1 0 0,0-1 1 0 0,0 1-1 0 0,0-1 1 0 0,0 1-1 0 0,0-1 1 0 0,0 1-1 0 0,0-1 1 0 0,0 0-1 0 0,0 1 1 0 0,0-1-1 0 0,0 0 1 0 0,1 0-1 0 0,-1 0 1 0 0,0 0-1 0 0,0 0 1 0 0,1 0-1 0 0,-1 0 1 0 0,1 0-1 0 0,-1 0 1 0 0,1 0-1 0 0,-1 0 1 0 0,1 0-1 0 0,-1-1 1 0 0,3-6 113 0 0,-1 0 1 0 0,2 0 0 0 0,-1 0 0 0 0,1 1 0 0 0,0-1 0 0 0,1 1-1 0 0,-1 0 1 0 0,1 0 0 0 0,8-10 0 0 0,-10 15 2573 0 0,1 6-2509 0 0,0 1-1 0 0,0-1 1 0 0,0 1 0 0 0,-1 0-1 0 0,1-1 1 0 0,-1 1 0 0 0,0 0 0 0 0,2 10-1 0 0,6 39 1462 0 0,-6-38-1385 0 0,1-1-1 0 0,0 0 0 0 0,10 20 1 0 0,-15-35-320 0 0,1 1-468 0 0,0 2-255 0 0,2 0 3035 0 0,1 1-4408 0 0,11 6-15699 0 0,-9-8 15047 0 0,-4-1-58 0 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1.851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28 198 4656 0 0,'0'0'2827'0'0,"4"0"-1579"0"0,3-1-729 0 0,0 0-1 0 0,0 0 0 0 0,0 0 0 0 0,0-1 0 0 0,0 0 1 0 0,0-1-1 0 0,-1 1 0 0 0,1-1 0 0 0,-1-1 1 0 0,0 1-1 0 0,0-1 0 0 0,0 0 0 0 0,0 0 0 0 0,0-1 1 0 0,-1 0-1 0 0,0 0 0 0 0,0 0 0 0 0,0-1 0 0 0,-1 1 1 0 0,7-12-1 0 0,-9 12-303 0 0,0 1 0 0 0,0-1 0 0 0,-1 0 0 0 0,1 0 0 0 0,-1 0 0 0 0,0 0 0 0 0,0 0 0 0 0,-1-1 0 0 0,0 1 0 0 0,0 0 0 0 0,0-5 0 0 0,-1 7-103 0 0,1 1 0 0 0,0-1-1 0 0,-1 1 1 0 0,0-1 0 0 0,1 1 0 0 0,-1 0 0 0 0,0 0 0 0 0,0-1 0 0 0,-1 1-1 0 0,1 0 1 0 0,0 0 0 0 0,-1 0 0 0 0,1 0 0 0 0,-1 0 0 0 0,0 0 0 0 0,1 1-1 0 0,-1-1 1 0 0,0 1 0 0 0,0-1 0 0 0,0 1 0 0 0,0-1 0 0 0,0 1 0 0 0,-1 0-1 0 0,-1-1 1 0 0,1 2 10 0 0,0-1 1 0 0,1 1-1 0 0,-1 0 0 0 0,0 0 0 0 0,1 0 0 0 0,-1 1 1 0 0,0-1-1 0 0,1 1 0 0 0,-1-1 0 0 0,1 1 0 0 0,-1 0 0 0 0,1 0 1 0 0,-1 0-1 0 0,1 0 0 0 0,0 0 0 0 0,-1 1 0 0 0,1-1 0 0 0,0 1 1 0 0,-3 2-1 0 0,-3 4 33 0 0,0-1 0 0 0,0 1 0 0 0,1 0 0 0 0,1 1 0 0 0,-1 0 1 0 0,2 0-1 0 0,-1 0 0 0 0,1 1 0 0 0,0 0 0 0 0,1 0 0 0 0,0 0 0 0 0,1 0 0 0 0,0 1 0 0 0,1-1 1 0 0,0 1-1 0 0,0 0 0 0 0,0 11 0 0 0,2-13 20 0 0,0-1 1 0 0,1 1-1 0 0,0 0 1 0 0,0 0-1 0 0,0 0 1 0 0,1 0-1 0 0,1-1 1 0 0,0 1-1 0 0,4 10 1 0 0,-4-13-120 0 0,1 0 0 0 0,-1 0 0 0 0,1-1 0 0 0,0 0 1 0 0,0 1-1 0 0,1-2 0 0 0,-1 1 0 0 0,1 0 0 0 0,0-1 0 0 0,0 0 1 0 0,1 0-1 0 0,-1 0 0 0 0,9 3 0 0 0,32 11-1908 0 0,-31-15-563 0 0,1 1 1 0 0,25 1-1 0 0,-7-4-2958 0 0,54-5 1 0 0,-42-3-3212 0 0,-32 3 6298 0 0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2.262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176 3 4484 0 0,'0'0'5423'0'0,"-3"-1"-3823"0"0,-19 1 4360 0 0,-11 14-1668 0 0,29-11-3908 0 0,0-1 1 0 0,-1 0-1 0 0,1 0 1 0 0,-1 0-1 0 0,0 0 1 0 0,1-1-1 0 0,-1 0 1 0 0,0 0-1 0 0,-5 0 1 0 0,8-1-49 0 0,-2 0-106 0 0,0-1-149 0 0,1 1 0 0 0,-1-1 0 0 0,0-1-1 0 0,1 1 1 0 0,0 0 0 0 0,-1-1-1 0 0,1 1 1 0 0,0-1 0 0 0,0 0 0 0 0,0 0-1 0 0,0-1 1 0 0,0 1 0 0 0,0 0-1 0 0,0-1 1 0 0,-2-4 0 0 0,5 7-38 0 0,-1 0 0 0 0,1 0 1 0 0,0 0-1 0 0,0 0 0 0 0,0 0 0 0 0,0 0 1 0 0,0 0-1 0 0,0 0 0 0 0,0 0 0 0 0,0 0 1 0 0,0 0-1 0 0,0 0 0 0 0,-1-1 0 0 0,1 1 1 0 0,0 0-1 0 0,0 0 0 0 0,0 0 0 0 0,0 0 1 0 0,0 0-1 0 0,0 0 0 0 0,0 0 0 0 0,0 0 1 0 0,-1 0-1 0 0,1 0 0 0 0,0 0 0 0 0,0 0 1 0 0,0 0-1 0 0,0 1 0 0 0,0-1 0 0 0,0 0 1 0 0,0 0-1 0 0,0 0 0 0 0,-1 0 0 0 0,1 0 1 0 0,0 0-1 0 0,0 0 0 0 0,0 0 0 0 0,0 0 1 0 0,0 0-1 0 0,0 0 0 0 0,0 0 0 0 0,0 0 1 0 0,0 0-1 0 0,0 1 0 0 0,0-1 0 0 0,0 0 1 0 0,0 0-1 0 0,0 0 0 0 0,-1 0 0 0 0,1 0 1 0 0,0 0-1 0 0,0 0 0 0 0,0 0 0 0 0,0 1 1 0 0,0-1-1 0 0,0 0 0 0 0,0 0 0 0 0,0 0 1 0 0,0 0-1 0 0,0 0 0 0 0,0 0 0 0 0,-2 15 660 0 0,3 31 1143 0 0,1-30-1771 0 0,-2 2-75 0 0,2 0 0 0 0,0-3 0 0 0,0 0 0 0 0,1-3 0 0 0,7 22-4936 0 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2.753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80 170 4472 0 0,'14'-7'4277'0'0,"-7"4"-3659"0"0,-1 0 1 0 0,0 0 0 0 0,0 0 0 0 0,0-1-1 0 0,0 0 1 0 0,-1 0 0 0 0,1-1-1 0 0,-1 0 1 0 0,0 0 0 0 0,-1 0-1 0 0,1 0 1 0 0,-1-1 0 0 0,4-5-1 0 0,-6 6-371 0 0,0 0 0 0 0,0 0 0 0 0,-1 0 0 0 0,0 0 0 0 0,0-1-1 0 0,0 1 1 0 0,0 0 0 0 0,-1 0 0 0 0,0-1 0 0 0,0 1 0 0 0,-2-9 0 0 0,2 13-186 0 0,0-1 1 0 0,0 1 0 0 0,0 0-1 0 0,-1 0 1 0 0,1 0 0 0 0,0 0-1 0 0,-1 0 1 0 0,1 0 0 0 0,-1 0-1 0 0,1 0 1 0 0,-1 0 0 0 0,0 0-1 0 0,1 0 1 0 0,-1 0 0 0 0,0 0 0 0 0,0 0-1 0 0,1 0 1 0 0,-1 1 0 0 0,0-1-1 0 0,0 0 1 0 0,0 0 0 0 0,0 1-1 0 0,0-1 1 0 0,0 1 0 0 0,0-1-1 0 0,0 1 1 0 0,0 0 0 0 0,0-1 0 0 0,-1 1-1 0 0,1 0 1 0 0,0 0 0 0 0,0-1-1 0 0,0 1 1 0 0,0 0 0 0 0,0 0-1 0 0,-1 0 1 0 0,1 1 0 0 0,0-1-1 0 0,0 0 1 0 0,0 0 0 0 0,0 1-1 0 0,-2-1 1 0 0,-2 2 198 0 0,0 0 0 0 0,-1 0 0 0 0,1 0 0 0 0,0 0 0 0 0,0 1 1 0 0,-8 6-1 0 0,3-2 227 0 0,1 2 0 0 0,0-1 0 0 0,1 1 1 0 0,-1 1-1 0 0,2 0 0 0 0,-12 18 1 0 0,15-22-252 0 0,0 1 1 0 0,1 0 0 0 0,-1 1 0 0 0,1-1 0 0 0,1 1 0 0 0,-1-1 0 0 0,2 1-1 0 0,-1 0 1 0 0,1 0 0 0 0,0-1 0 0 0,0 14 0 0 0,1-17-143 0 0,1 1-1 0 0,0 0 1 0 0,0-1 0 0 0,0 1 0 0 0,0-1 0 0 0,1 1 0 0 0,0-1-1 0 0,0 0 1 0 0,0 1 0 0 0,0-1 0 0 0,1 0 0 0 0,0 0-1 0 0,0-1 1 0 0,4 6 0 0 0,-1-4-15 0 0,0 0-1 0 0,1 0 1 0 0,-1 0-1 0 0,1-1 1 0 0,0 0-1 0 0,0 0 1 0 0,14 5 0 0 0,3-2-687 0 0,0-1-1 0 0,0-1 1 0 0,1-1 0 0 0,36 2 0 0 0,-48-5-2618 0 0,0-1 0 0 0,0 1 0 0 0,-1-2 1 0 0,1 0-1 0 0,0-1 0 0 0,0 0 0 0 0,16-5 0 0 0,-17 3 811 0 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3.337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228 1 4604 0 0,'0'0'8559'0'0,"-1"6"-7516"0"0,-1 1-274 0 0,-1 0 0 0 0,1-1 1 0 0,-1 1-1 0 0,-1 0 0 0 0,-7 11 0 0 0,9-15-446 0 0,0 0 0 0 0,0-1-1 0 0,-1 1 1 0 0,1-1 0 0 0,-1 0 0 0 0,-5 4 0 0 0,6-5-169 0 0,-1-2-170 0 0,0-1 0 0 0,0 1 1 0 0,1-1-1 0 0,-1 0 1 0 0,1 0-1 0 0,0 0 1 0 0,-1 0-1 0 0,1 0 1 0 0,0 0-1 0 0,0-1 1 0 0,0 1-1 0 0,1-1 1 0 0,-1 1-1 0 0,1-1 1 0 0,-1 0-1 0 0,1 0 1 0 0,0 1-1 0 0,-1-4 1 0 0,-2-3-24 0 0,3 8 61 0 0,0-1 0 0 0,1 1 1 0 0,-1 0-1 0 0,0 0 0 0 0,1 0 0 0 0,-1 0 0 0 0,0-1 0 0 0,0 1 0 0 0,0 1 0 0 0,0-1 1 0 0,0 0-1 0 0,0 0 0 0 0,0 0 0 0 0,-1 0 0 0 0,1 1 0 0 0,0-1 0 0 0,0 1 0 0 0,-1-1 1 0 0,1 1-1 0 0,0-1 0 0 0,0 1 0 0 0,-1 0 0 0 0,1-1 0 0 0,-1 1 0 0 0,1 0 0 0 0,0 0 1 0 0,-3 0-1 0 0,2 1 43 0 0,-1 0 0 0 0,0 0 0 0 0,1 0 0 0 0,0 0 0 0 0,-1 0 0 0 0,1 1 0 0 0,0-1 0 0 0,-1 1 0 0 0,-1 1 0 0 0,1 0 39 0 0,-34 29 2287 0 0,36-31-2027 0 0,-19 16 2033 0 0,18-15-2148 0 0,0 0 0 0 0,1 0 0 0 0,-1 1 0 0 0,1-1-1 0 0,-1 1 1 0 0,1-1 0 0 0,0 1 0 0 0,-2 4 0 0 0,3-5 9 0 0,0 1 19 0 0,0 7 78 0 0,0-7 13 0 0,0 0 29 0 0,0 2-241 0 0,1-1 6 0 0,-1 0-1 0 0,1 0 0 0 0,0 1 0 0 0,0-1 0 0 0,1 0 0 0 0,-1 0 0 0 0,3 5 0 0 0,2 3-161 0 0,0 1 0 0 0,1 0 0 0 0,-1 0 0 0 0,0-2 0 0 0,4 5-4909 0 0,-8-10-1144 0 0,3-25-12268 0 0,-2 12 17522 0 0,0-9-1406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7.68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101 0 3316 0 0,'0'0'5716'0'0,"-6"4"-4816"0"0,-2 1-206 0 0,0 1-1 0 0,0 0 1 0 0,1 0-1 0 0,-1 1 1 0 0,2 0 0 0 0,-1 0-1 0 0,-10 17 1 0 0,12-17-281 0 0,1 1 0 0 0,0 0 0 0 0,0 0 0 0 0,-4 16 0 0 0,7-22-251 0 0,5 14 275 0 0,-1-14-375 0 0,1 0 0 0 0,-1-1 0 0 0,0 1 1 0 0,1-1-1 0 0,-1 0 0 0 0,1 0 0 0 0,-1 0 0 0 0,7 0 0 0 0,-8-1 6 0 0,1 1-10 0 0,36 6 116 0 0,-36-6-64 0 0,20 15 10 0 0,-19-12-116 0 0,0 1 24 0 0,1-1 1 0 0,0 0-1 0 0,1 0 1 0 0,-1 0-1 0 0,9 4 0 0 0,-9-5 8 0 0,0 1 0 0 0,0-1-1 0 0,0 0 1 0 0,0-1 0 0 0,1 1-1 0 0,-1-1 1 0 0,1 0 0 0 0,0-1-1 0 0,6 2 1 0 0,-4-2 55 0 0,1 0-1 0 0,0-1 0 0 0,0 1 1 0 0,-1-2-1 0 0,1 1 1 0 0,0-2-1 0 0,13-2 1 0 0,-19 3-69 0 0,0 1 0 0 0,0-1 0 0 0,0 0 0 0 0,0 0 0 0 0,0 0 0 0 0,-1-1 0 0 0,1 1 0 0 0,0-1 0 0 0,-1 1 0 0 0,0-1 0 0 0,1 0 0 0 0,-1 0 0 0 0,0 0 0 0 0,0 0 0 0 0,0-1 0 0 0,0 1 0 0 0,0 0 0 0 0,0-1 0 0 0,-1 1 0 0 0,1-1 0 0 0,-1 0 0 0 0,0 0 0 0 0,0 1 0 0 0,0-1 0 0 0,0 0 0 0 0,1-4 0 0 0,-2 3 8 0 0,0 0 1 0 0,0 0 0 0 0,0 0 0 0 0,0 0 0 0 0,-1 0 0 0 0,0 0-1 0 0,1 0 1 0 0,-2 0 0 0 0,1 1 0 0 0,0-1 0 0 0,-1 0 0 0 0,1 0-1 0 0,-4-5 1 0 0,-2-1 129 0 0,-1 0-1 0 0,-16-17 1 0 0,4 5-22 0 0,18 20-437 0 0,0 0 0 0 0,1 1 1 0 0,-1 0-1 0 0,0-1 1 0 0,0 1-1 0 0,0 0 0 0 0,0 0 1 0 0,0 0-1 0 0,0 0 1 0 0,-3-1-1 0 0,-19-3-9060 0 0,3 5 2522 0 0,5 1 4839 0 0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3.684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156 0 5609 0 0,'0'0'6519'0'0,"-5"6"-5062"0"0,-26 30 3659 0 0,-43 66-1 0 0,55-69-6525 0 0,2 0-3852 0 0,12-28-2941 0 0,1-3 6513 0 0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4.062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116 34 4176 0 0,'0'0'1491'0'0,"-4"4"-124"0"0,-11 12-122 0 0,15-15-1176 0 0,-1-1 1 0 0,1 1 0 0 0,-1-1 0 0 0,1 1-1 0 0,-1-1 1 0 0,1 1 0 0 0,-1-1 0 0 0,1 0-1 0 0,-1 1 1 0 0,1-1 0 0 0,-1 0 0 0 0,1 1-1 0 0,-1-1 1 0 0,0 0 0 0 0,1 0-1 0 0,-1 1 1 0 0,0-1 0 0 0,1 0 0 0 0,-1 0-1 0 0,0 0 1 0 0,1 0 0 0 0,-1 0 0 0 0,0 0-1 0 0,1 0 1 0 0,-2 0 0 0 0,-6-1 1266 0 0,4 2-1069 0 0,1-1 0 0 0,-1 0 0 0 0,1 1 0 0 0,-1-2 0 0 0,0 1 0 0 0,1 0 0 0 0,-1-1 0 0 0,1 0 0 0 0,-1 0 0 0 0,1 0 0 0 0,0 0 0 0 0,-1 0 0 0 0,1-1 0 0 0,0 1 0 0 0,0-1 0 0 0,0 0 0 0 0,0 0 0 0 0,-3-3 1 0 0,5 4-189 0 0,1 0 0 0 0,-1 0 1 0 0,0-1-1 0 0,1 1 1 0 0,-1 0-1 0 0,1-1 1 0 0,0 1-1 0 0,-1-1 1 0 0,1 1-1 0 0,0 0 1 0 0,0-1-1 0 0,0 1 1 0 0,0-1-1 0 0,0 1 1 0 0,0-3-1 0 0,0 3-108 0 0,0-1 461 0 0,1-1 79 0 0,2-5-1160 0 0,-3 8 728 0 0,0 0-1 0 0,0-1 0 0 0,0 1 1 0 0,0 0-1 0 0,0 0 1 0 0,0 0-1 0 0,0 0 1 0 0,0 0-1 0 0,0 0 1 0 0,0 0-1 0 0,0 0 0 0 0,0 0 1 0 0,0 0-1 0 0,0 0 1 0 0,0-1-1 0 0,0 1 1 0 0,0 0-1 0 0,0 0 0 0 0,0 0 1 0 0,0 0-1 0 0,0 0 1 0 0,1 0-1 0 0,-1 0 1 0 0,0 0-1 0 0,0 0 1 0 0,0 0-1 0 0,0 0 0 0 0,0 0 1 0 0,0 0-1 0 0,0 0 1 0 0,0 0-1 0 0,0 0 1 0 0,0 0-1 0 0,0 0 0 0 0,1 0 1 0 0,-1 0-1 0 0,0 0 1 0 0,0 0-1 0 0,0 0 1 0 0,0 0-1 0 0,0 0 1 0 0,0 0-1 0 0,0 0 0 0 0,0 0 1 0 0,0 0-1 0 0,1 0 1 0 0,-1 0-1 0 0,0 0 1 0 0,0 0-1 0 0,0 0 1 0 0,0 0-1 0 0,0 0 0 0 0,0 0 1 0 0,0 0-1 0 0,0 0 1 0 0,0 0-1 0 0,0 0 1 0 0,0 0-1 0 0,0 0 0 0 0,0 0 1 0 0,0 0-1 0 0,1 1 1 0 0,-1-1-1 0 0,0 0 1 0 0,0 0-1 0 0,0 0 1 0 0,0 0-1 0 0,0 0 0 0 0,0 0 1 0 0,1 3-39 0 0,2 1 256 0 0,-1 0-1 0 0,0 0 1 0 0,-1 1 0 0 0,1-1 0 0 0,-1 0 0 0 0,0 1-1 0 0,0 0 1 0 0,1 5 0 0 0,-2 2 292 0 0,1 1 1 0 0,0-1-1 0 0,1 0 0 0 0,0 0 0 0 0,1 0 0 0 0,1 0 1 0 0,6 17-1 0 0,-8-26-969 0 0,-1-1 1 0 0,1 0-1 0 0,0 0 0 0 0,-1 0 1 0 0,1 0-1 0 0,0 0 1 0 0,0 0-1 0 0,4 2 0 0 0,18 8-13572 0 0,-22-11 10807 0 0,24-13-6918 0 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4.502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2 141 4576 0 0,'10'-5'4190'0'0,"1"3"-3191"0"0,0 0 0 0 0,-1 0-1 0 0,1-1 1 0 0,-1 0 0 0 0,1-1 0 0 0,14-8 0 0 0,-21 10-909 0 0,0 0 1 0 0,0 0-1 0 0,-1-1 1 0 0,1 1-1 0 0,-1-1 1 0 0,0 0-1 0 0,1 0 1 0 0,-1 0-1 0 0,-1 0 1 0 0,1-1-1 0 0,0 1 1 0 0,-1-1 0 0 0,0 0-1 0 0,0 0 1 0 0,0 1-1 0 0,0-1 1 0 0,0-1-1 0 0,-1 1 1 0 0,1-4-1 0 0,-1 6-51 0 0,-1 0 0 0 0,0 1 1 0 0,0-1-1 0 0,1 1 0 0 0,-1-1 0 0 0,0 1 0 0 0,-1-1 0 0 0,1 0 0 0 0,0 1 0 0 0,0-1 0 0 0,-1 1 0 0 0,1-1 0 0 0,-1 1 0 0 0,1-1 1 0 0,-1 1-1 0 0,1 0 0 0 0,-2-3 0 0 0,1 4 19 0 0,0-1 1 0 0,0 0-1 0 0,0 0 1 0 0,0 1-1 0 0,0-1 0 0 0,1 0 1 0 0,-1 1-1 0 0,-1-1 1 0 0,1 1-1 0 0,0-1 1 0 0,0 1-1 0 0,0 0 0 0 0,0-1 1 0 0,0 1-1 0 0,0 0 1 0 0,0 0-1 0 0,-1 0 1 0 0,0 0-1 0 0,-2 0 133 0 0,0 0 1 0 0,0 1-1 0 0,0 0 1 0 0,0-1-1 0 0,0 2 1 0 0,0-1-1 0 0,1 0 1 0 0,-1 1-1 0 0,0-1 0 0 0,1 1 1 0 0,-6 4-1 0 0,2 0 172 0 0,1 0 0 0 0,-1 0 0 0 0,2 1 0 0 0,-1-1 0 0 0,1 2 0 0 0,0-1 0 0 0,0 0 0 0 0,1 1 0 0 0,0 0 0 0 0,0 0 0 0 0,1 0 0 0 0,0 0 0 0 0,-3 12 0 0 0,3-7 40 0 0,1-1 0 0 0,0 1 0 0 0,0 0 0 0 0,2-1 0 0 0,-1 1 0 0 0,1 0 0 0 0,1 0 0 0 0,4 19-1 0 0,-4-26-285 0 0,1 0-1 0 0,0 0 0 0 0,0-1 1 0 0,0 1-1 0 0,1 0 0 0 0,0-1 0 0 0,0 0 1 0 0,0 0-1 0 0,1 0 0 0 0,0 0 0 0 0,0 0 1 0 0,0-1-1 0 0,9 8 0 0 0,-7-7-421 0 0,1-1 0 0 0,1 1-1 0 0,-1-1 1 0 0,0-1 0 0 0,1 1-1 0 0,0-1 1 0 0,0-1 0 0 0,0 1-1 0 0,13 1 1 0 0,11-1-4356 0 0,-15-4-997 0 0,0 0 0 0 0,20-6-1 0 0,4 1 1200 0 0,-12 2 2196 0 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5.213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298 21 4812 0 0,'-4'-2'7991'0'0,"-4"6"-3462"0"0,-12 14-1803 0 0,16-13-2137 0 0,0-1 0 0 0,-1 0 1 0 0,0 0-1 0 0,-6 4 0 0 0,-29 1 1250 0 0,37-9-1674 0 0,1-1-59 0 0,-8-3 8 0 0,7 3-42 0 0,-10-21 46 0 0,13 19-112 0 0,-6-39 216 0 0,5 41 272 0 0,-8 3-321 0 0,-1 2 0 0 0,0-1 1 0 0,1 1-1 0 0,-18 11 0 0 0,-10 3 698 0 0,28-14-537 0 0,2-1 196 0 0,-1-1 0 0 0,1 1-1 0 0,-1-1 1 0 0,-9 1-1 0 0,17 0-322 0 0,0 1 0 0 0,0-1-1 0 0,0 1 1 0 0,0-1 0 0 0,1 1-1 0 0,0-1 1 0 0,-1 1-1 0 0,3 3 1 0 0,6 16-159 0 0,-7-10-48 0 0,0-2 0 0 0,0 1 0 0 0,1 0 0 0 0,0-1 0 0 0,7 16 0 0 0,-10-21 0 0 0,1-2 0 0 0,16 21 0 0 0,-11-18-222 0 0,-5-6-1132 0 0,6-2-2782 0 0,1-4 2391 0 0,-6 3 497 0 0,2 0-2988 0 0,-4 0 3064 0 0,1-1-1 0 0,-1 1 0 0 0,1-1 0 0 0,0 1 1 0 0,0-1-1 0 0,0 1 0 0 0,0 0 0 0 0,1-1 0 0 0,1-2 1 0 0,8-9-2929 0 0,-1 4 1699 0 0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5.956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50 179 3696 0 0,'0'0'6746'0'0,"5"-3"-5912"0"0,12-7 118 0 0,-5 3-347 0 0,-1 1 0 0 0,-1-2 0 0 0,1 1 0 0 0,9-11 0 0 0,-17 15-489 0 0,1-1 0 0 0,-1 1 0 0 0,-1-1 0 0 0,1 0 0 0 0,0 0 0 0 0,-1 0 0 0 0,0 0 0 0 0,0 0 0 0 0,0-1 0 0 0,-1 1 0 0 0,1 0 0 0 0,-1-1 0 0 0,0 0 0 0 0,0 1 0 0 0,-1-1 0 0 0,1-6 0 0 0,-1 10-112 0 0,-2-20 487 0 0,2 20-452 0 0,0 1 1 0 0,-1-1 0 0 0,1 0 0 0 0,0 0 0 0 0,0 0-1 0 0,-1 0 1 0 0,1 0 0 0 0,-1 0 0 0 0,1 0 0 0 0,0 0-1 0 0,-1 1 1 0 0,0-1 0 0 0,1 0 0 0 0,-1 0 0 0 0,1 1-1 0 0,-1-1 1 0 0,0 0 0 0 0,0 1 0 0 0,1-1 0 0 0,-1 0-1 0 0,0 1 1 0 0,-2-1 0 0 0,0 0 97 0 0,0 0-1 0 0,0 1 1 0 0,0 0-1 0 0,0-1 1 0 0,0 1-1 0 0,0 1 1 0 0,-1-1-1 0 0,1 0 1 0 0,0 1-1 0 0,0-1 1 0 0,0 1-1 0 0,0 0 1 0 0,0 0 0 0 0,0 0-1 0 0,-4 3 1 0 0,2-1 155 0 0,-1 1 1 0 0,1 0-1 0 0,0 0 1 0 0,1 0-1 0 0,-1 0 1 0 0,1 1-1 0 0,-6 7 1 0 0,2-2 186 0 0,2 1 0 0 0,-1 0 0 0 0,1 0 0 0 0,1 0 0 0 0,0 1 0 0 0,1 0 0 0 0,-5 20 0 0 0,7-26-355 0 0,1 1 0 0 0,0-1 0 0 0,0 1 0 0 0,1 0 0 0 0,0 0 0 0 0,0-1 0 0 0,1 1 0 0 0,0 0-1 0 0,0-1 1 0 0,0 1 0 0 0,1-1 0 0 0,0 1 0 0 0,0-1 0 0 0,1 0 0 0 0,0 1 0 0 0,0-1 0 0 0,0-1 0 0 0,1 1-1 0 0,-1 0 1 0 0,1-1 0 0 0,1 0 0 0 0,-1 0 0 0 0,1 0 0 0 0,0-1 0 0 0,0 1 0 0 0,0-1 0 0 0,1 0-1 0 0,0 0 1 0 0,-1-1 0 0 0,1 0 0 0 0,0 0 0 0 0,13 4 0 0 0,-5-4-553 0 0,0 0 0 0 0,1 0 0 0 0,0-1 0 0 0,-1-1 0 0 0,16-1 0 0 0,-11-1-674 0 0,-1-1 0 0 0,1 0 1 0 0,-1-2-1 0 0,0 0 0 0 0,0-1 0 0 0,0-1 1 0 0,-1-1-1 0 0,0 0 0 0 0,0-1 1 0 0,0-1-1 0 0,16-11 0 0 0,-30 17 1174 0 0,1 1-1 0 0,0-1 1 0 0,-1 0-1 0 0,0 0 1 0 0,0-1 0 0 0,0 1-1 0 0,5-7 1 0 0,-7 9 417 0 0,1-6-358 0 0,0 6 1281 0 0,-1 6 7261 0 0,1 100-3252 0 0,2-76-4615 0 0,-1-13-803 0 0,4 9-1935 0 0,-3-19-1911 0 0,-1-4 1957 0 0,-13-31-20808 0 0,5 13 20479 0 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6.302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267 0 5464 0 0,'-1'3'11417'0'0,"-7"18"-6781"0"0,-15 23-2965 0 0,-3 3 1817 0 0,-5 6-3920 0 0,-2-2-3724 0 0,24-39 1907 0 0,-1 0 0 0 0,0-1 0 0 0,0 0-1 0 0,-1 0 1 0 0,0-2 0 0 0,-15 11 0 0 0,-1-2-279 0 0,-3 0 244 0 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27.506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251 26 2948 0 0,'0'0'1049'0'0,"-15"-2"3433"0"0,10 2-4550 0 0,-15-3 10294 0 0,15-4-9664 0 0,2 4 2463 0 0,-2 1-2803 0 0,-1 0 1 0 0,0 0-1 0 0,1 1 1 0 0,-1 0-1 0 0,0 0 1 0 0,0 0-1 0 0,0 1 1 0 0,0 0-1 0 0,0 0 1 0 0,0 0-1 0 0,-11 3 0 0 0,-10-1 328 0 0,-4-1-32 0 0,28-1-433 0 0,1 0-33 0 0,-7 2-78 0 0,9-2 31 0 0,0 0 0 0 0,0 0 0 0 0,0 0-1 0 0,-1 0 1 0 0,1 0 0 0 0,0 0 0 0 0,0 0 0 0 0,0 0 0 0 0,0 0 0 0 0,0 0 0 0 0,0 0 0 0 0,0 0-1 0 0,-1 0 1 0 0,1 0 0 0 0,0 0 0 0 0,0 0 0 0 0,0 0 0 0 0,0 0 0 0 0,0 0 0 0 0,0 0 0 0 0,0 0-1 0 0,0 0 1 0 0,0 0 0 0 0,0 0 0 0 0,0 1 0 0 0,-1-1 0 0 0,1 0 0 0 0,0 0 0 0 0,0 0 0 0 0,0 0-1 0 0,0 0 1 0 0,0 0 0 0 0,0 0 0 0 0,0 0 0 0 0,0 0 0 0 0,0 1 0 0 0,0-1 0 0 0,0 0 0 0 0,0 0-1 0 0,0 0 1 0 0,0 0 0 0 0,0 0 0 0 0,0 0 0 0 0,0 0 0 0 0,0 0 0 0 0,0 1 0 0 0,0-1 0 0 0,0 0 0 0 0,0 0-1 0 0,0 0 1 0 0,0 0 0 0 0,0 0 0 0 0,0 0 0 0 0,0 0 0 0 0,0 0 0 0 0,1 0 0 0 0,-1 1 0 0 0,0-1-1 0 0,0 0 1 0 0,0 0 0 0 0,0 0 0 0 0,0 0 0 0 0,0 0 0 0 0,0 0 0 0 0,0 0 0 0 0,0 0 0 0 0,1 0-1 0 0,84 53 242 0 0,-74-46-274 0 0,8 6 68 0 0,-18-12 27 0 0,0-1-58 0 0,-1 0 0 0 0,0 0 0 0 0,0 0 0 0 0,1 0 0 0 0,-1 0 0 0 0,0 0 0 0 0,0 0 0 0 0,0 1 0 0 0,1-1 0 0 0,-1 0 0 0 0,0 0 0 0 0,0 0 0 0 0,1 0 0 0 0,-1 1 0 0 0,0-1 0 0 0,0 0 0 0 0,0 0 0 0 0,0 0 1 0 0,0 1-1 0 0,1-1 0 0 0,-1 0 0 0 0,0 0 0 0 0,0 1 0 0 0,0-1 0 0 0,0 0 0 0 0,0 0 0 0 0,0 1 0 0 0,0-1 0 0 0,0 0 0 0 0,0 0 0 0 0,0 1 0 0 0,0-1 0 0 0,0 0 0 0 0,0 1 0 0 0,0-1 0 0 0,0 0 0 0 0,0 0 0 0 0,0 1 0 0 0,0-1 0 0 0,0 0 0 0 0,0 0 0 0 0,0 1 0 0 0,-1-1 0 0 0,1 0 0 0 0,0 0 0 0 0,0 1 0 0 0,-12 2 123 0 0,0 0 0 0 0,0-1 1 0 0,0-1-1 0 0,0 0 0 0 0,-13 0 0 0 0,-3 0 45 0 0,26 0-167 0 0,-2-1-46 0 0,-9 0-109 0 0,10 0-180 0 0,-8-1-684 0 0,7 0-6300 0 0,0-1 4479 0 0,-5-4-9615 0 0,5 4 12250 0 0,2 0-2140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8.71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1 179 3376 0 0,'3'-7'687'0'0,"8"-16"1830"0"0,1 0 0 0 0,0 1 0 0 0,2 0 0 0 0,18-22 0 0 0,-5 13-618 0 0,-25 30-1729 0 0,-2 0-145 0 0,0 1 1 0 0,0 0-1 0 0,1-1 0 0 0,-1 1 1 0 0,0 0-1 0 0,1-1 1 0 0,-1 1-1 0 0,0 0 0 0 0,1 0 1 0 0,-1-1-1 0 0,0 1 0 0 0,1 0 1 0 0,-1 0-1 0 0,1 0 0 0 0,-1-1 1 0 0,1 1-1 0 0,-1 0 0 0 0,0 0 1 0 0,1 0-1 0 0,-1 0 1 0 0,1 0-1 0 0,-1 0 0 0 0,1 0 1 0 0,-1 0-1 0 0,1 0 0 0 0,-1 0 1 0 0,0 0-1 0 0,1 0 0 0 0,-1 0 1 0 0,1 0-1 0 0,-1 1 0 0 0,1-1 1 0 0,3 4 14 0 0,-1-1 0 0 0,0 1 0 0 0,0-1 1 0 0,0 1-1 0 0,-1 0 0 0 0,0 0 0 0 0,1 1 0 0 0,-1-1 0 0 0,-1 0 1 0 0,4 10-1 0 0,-5-12-36 0 0,23 58 92 0 0,-20-54-90 0 0,0 0 1 0 0,0 0-1 0 0,1 0 0 0 0,0 0 1 0 0,0 0-1 0 0,1-1 0 0 0,0 0 1 0 0,5 6-1 0 0,-7-10-7 0 0,-1 1 1 0 0,0 0-1 0 0,0 0 0 0 0,1-1 0 0 0,-1 1 0 0 0,1-1 1 0 0,0 0-1 0 0,-1 0 0 0 0,1 0 0 0 0,0 0 1 0 0,0 0-1 0 0,-1-1 0 0 0,1 1 0 0 0,0-1 0 0 0,0 0 1 0 0,0 1-1 0 0,0-1 0 0 0,0-1 0 0 0,0 1 1 0 0,-1 0-1 0 0,1-1 0 0 0,4 0 0 0 0,-2-2-14 0 0,1 1-1 0 0,-1-1 0 0 0,0 0 1 0 0,0 0-1 0 0,-1 0 0 0 0,1-1 1 0 0,8-8-1 0 0,-4 3 40 0 0,0-1-1 0 0,-1 1 1 0 0,12-19 0 0 0,-19 27-51 0 0,-1 0 27 0 0,1 1 0 0 0,-1 0 0 0 0,0-1 0 0 0,1 1 0 0 0,-1 0 0 0 0,1-1 0 0 0,-1 1 0 0 0,0 0 0 0 0,1 0 0 0 0,-1 0 0 0 0,1-1 0 0 0,-1 1 0 0 0,1 0 0 0 0,-1 0-1 0 0,1 0 1 0 0,-1 0 0 0 0,0 0 0 0 0,1 0 0 0 0,-1 0 0 0 0,1 0 0 0 0,-1 0 0 0 0,1 0 0 0 0,-1 0 0 0 0,1 0 0 0 0,-1 0 0 0 0,1 0 0 0 0,-1 0 0 0 0,2 1 0 0 0,0-1 6 0 0,-1 1-5 0 0,0-1 1 0 0,0 0-1 0 0,0 1 1 0 0,1-1-1 0 0,-1 0 1 0 0,0 1-1 0 0,0-1 1 0 0,0 1-1 0 0,0 0 1 0 0,0-1-1 0 0,0 1 0 0 0,-1 0 1 0 0,1 0-1 0 0,0 0 1 0 0,0-1-1 0 0,1 3 1 0 0,59 112 46 0 0,-60-114-336 0 0,4 6-888 0 0,1 3-2270 0 0,11-5-5849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9.14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33 0 3572 0 0,'0'0'11619'0'0,"-4"5"-11161"0"0,-13 14-31 0 0,16-18-335 0 0,0 0 1 0 0,0 0-1 0 0,0 1 0 0 0,0-1 0 0 0,0 1 1 0 0,0-1-1 0 0,1 0 0 0 0,-1 1 0 0 0,1-1 1 0 0,-1 1-1 0 0,1-1 0 0 0,-1 1 1 0 0,1 0-1 0 0,0-1 0 0 0,0 1 0 0 0,-1 2 1 0 0,1-2-112 0 0,0 0 250 0 0,0 0-147 0 0,0 0 0 0 0,0 0 0 0 0,1 0 0 0 0,-1 0 0 0 0,0 0 0 0 0,1 0 0 0 0,0-1 0 0 0,-1 1 0 0 0,1 0 0 0 0,2 3 0 0 0,-2-3-73 0 0,0 1 145 0 0,13 2 262 0 0,-2-5-368 0 0,-9 0-5 0 0,0-1 11 0 0,41-10 233 0 0,-10 0-168 0 0,-32 10 427 0 0,-1 4-442 0 0,0-2-86 0 0,-1-1 0 0 0,1 1 0 0 0,-1 0 0 0 0,0 0 0 0 0,1-1 0 0 0,-1 1 0 0 0,0 0 0 0 0,1 0 0 0 0,-1 0 0 0 0,0 0 0 0 0,0 0 0 0 0,0-1 0 0 0,0 1-1 0 0,0 0 1 0 0,0 0 0 0 0,0 0 0 0 0,0 1 0 0 0,-12 20 207 0 0,11-20-340 0 0,-6 9 190 0 0,-1 1 0 0 0,-9 24 0 0 0,9-8-6065 0 0,-2-15-4635 0 0,2-10 8605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40.0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0 181 3304 0 0,'1'-2'1054'0'0,"5"-15"1134"0"0,0 1 0 0 0,16-27 0 0 0,-14 30-1414 0 0,0 0 0 0 0,1 0 0 0 0,15-15 0 0 0,-12 14-32 0 0,-10 11-607 0 0,0 1 0 0 0,0-1 0 0 0,1 1 1 0 0,-1 0-1 0 0,0 0 0 0 0,1 0 0 0 0,3-3 0 0 0,-4 4 293 0 0,1 2-227 0 0,0-1-138 0 0,0 1 0 0 0,0 0 0 0 0,1 0 0 0 0,-2 0 0 0 0,1 1 0 0 0,0-1 0 0 0,0 1 0 0 0,0-1 0 0 0,-1 1 0 0 0,1 0 0 0 0,-1 0 0 0 0,1 0 0 0 0,-1 0 0 0 0,0 1 0 0 0,0-1 0 0 0,0 0 0 0 0,3 6 0 0 0,5 7 130 0 0,16 33 0 0 0,-13-22-39 0 0,-7-14-99 0 0,-5-11-46 0 0,0 1 0 0 0,-1 0 0 0 0,1-1 1 0 0,0 1-1 0 0,0 0 0 0 0,0-1 0 0 0,0 1 0 0 0,0-1 0 0 0,0 0 0 0 0,0 1 0 0 0,0-1 0 0 0,1 0 0 0 0,-1 0 0 0 0,1 0 0 0 0,-1 0 1 0 0,1 0-1 0 0,-1 0 0 0 0,1 0 0 0 0,-1 0 0 0 0,1 0 0 0 0,0-1 0 0 0,-1 1 0 0 0,1-1 0 0 0,3 1 0 0 0,-3 0-6 0 0,2-3-4 0 0,1 0 7 0 0,1-1 0 0 0,0 0 0 0 0,-1 0 0 0 0,0-1 0 0 0,0 0 0 0 0,0 0 0 0 0,0 0 0 0 0,-1 0 0 0 0,6-7 0 0 0,68-88 58 0 0,-78 98-50 0 0,1 0 0 0 0,0 0 1 0 0,0 0-1 0 0,-1-1 0 0 0,1 1 1 0 0,0 0-1 0 0,0 1 1 0 0,0-1-1 0 0,0 0 0 0 0,0 0 1 0 0,1 0-1 0 0,-1 1 0 0 0,0-1 1 0 0,0 0-1 0 0,0 1 0 0 0,1-1 1 0 0,-1 1-1 0 0,0-1 0 0 0,1 1 1 0 0,-1 0-1 0 0,0 0 1 0 0,3-1-1 0 0,-3 2 14 0 0,0-1 0 0 0,0 0 0 0 0,1 1 0 0 0,-1-1 1 0 0,0 1-1 0 0,0-1 0 0 0,0 1 0 0 0,1 0 0 0 0,-1-1 0 0 0,0 1 0 0 0,0 0 1 0 0,1 1-1 0 0,0 0-103 0 0,0-1 126 0 0,0 1 0 0 0,-1 0 0 0 0,1 1 0 0 0,0-1 0 0 0,-1 0 0 0 0,0 0 0 0 0,1 1 0 0 0,-1-1 0 0 0,0 1 0 0 0,0-1 0 0 0,0 1 0 0 0,-1-1 0 0 0,1 1 0 0 0,0 5 0 0 0,0-3 50 0 0,32 113 1039 0 0,-32-115-1407 0 0,-1 0 1 0 0,1-1-1 0 0,0 1 1 0 0,1 0-1 0 0,-1-1 1 0 0,0 1-1 0 0,1-1 1 0 0,0 1-1 0 0,-1-1 1 0 0,4 3-1 0 0,20 12-13870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40.52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79 3980 0 0,'0'0'11349'0'0,"2"4"-10627"0"0,5 10-104 0 0,-5-10-43 0 0,-2 14 937 0 0,2-3-738 0 0,-1-6-324 0 0,-1-4-296 0 0,1 1 1 0 0,-1-1-1 0 0,1 0 0 0 0,0 0 1 0 0,0 1-1 0 0,0-1 0 0 0,1 0 1 0 0,0 0-1 0 0,0 0 0 0 0,0-1 1 0 0,1 1-1 0 0,-1 0 0 0 0,5 5 1 0 0,-5-9-73 0 0,22 10 316 0 0,-22-11-328 0 0,28-4 190 0 0,-24 1-238 0 0,1 0-1 0 0,-1-1 0 0 0,0 1 0 0 0,0-1 0 0 0,0-1 0 0 0,-1 1 0 0 0,1-1 0 0 0,-1 0 0 0 0,0 0 0 0 0,-1 0 1 0 0,1-1-1 0 0,4-8 0 0 0,13-13-32 0 0,-11 15-306 0 0,-1-1 1 0 0,0 0 0 0 0,-1-1-1 0 0,7-16 1 0 0,-16 29-440 0 0,1 0 1 0 0,-1-1 0 0 0,0 1 0 0 0,1-1 0 0 0,-1 1-1 0 0,0 0 1 0 0,0-1 0 0 0,0 1 0 0 0,0-1 0 0 0,0 1-1 0 0,0-1 1 0 0,-1 1 0 0 0,1 0 0 0 0,0-1 0 0 0,-1 1 0 0 0,1-1-1 0 0,-1 1 1 0 0,0 0 0 0 0,1 0 0 0 0,-1-1 0 0 0,-1-1-1 0 0,-3-7-2289 0 0,1 1 1244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27.78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32 261 1144 0 0,'0'0'462'0'0,"-9"9"2249"0"0,9-9-2826 0 0,-14 10 2826 0 0,5-7 4593 0 0,13-12-7269 0 0,4-10 797 0 0,19-35-1 0 0,0 5 152 0 0,-3 7-486 0 0,1-5-14 0 0,-22 41-373 0 0,0-1 0 0 0,1 1 0 0 0,-1 0 0 0 0,1 0 0 0 0,6-7 0 0 0,-3 5 41 0 0,-6 6-94 0 0,0-1 32 0 0,1-2-119 0 0,0 32 489 0 0,-2-18-410 0 0,7 35-11 0 0,-6-37-42 0 0,1 0 0 0 0,-1 1-1 0 0,1-1 1 0 0,1 0 0 0 0,5 13 0 0 0,-3-7-47 0 0,1 1 0 0 0,15 25 0 0 0,-20-38 34 0 0,16 17-153 0 0,-13-15 181 0 0,-4-3-10 0 0,0 0 1 0 0,0 0-1 0 0,1 1 0 0 0,-1-1 0 0 0,0 0 1 0 0,1 0-1 0 0,-1 0 0 0 0,0 0 0 0 0,1 0 1 0 0,-1 0-1 0 0,0 0 0 0 0,0 0 0 0 0,1 0 0 0 0,-1 0 1 0 0,0 0-1 0 0,1 0 0 0 0,-1 0 0 0 0,0 0 1 0 0,1 0-1 0 0,-1 0 0 0 0,0 0 0 0 0,0-1 1 0 0,1 1-1 0 0,-1 0 0 0 0,0 0 0 0 0,1 0 1 0 0,-1-1-1 0 0,11-9-3 0 0,-8 8-2 0 0,-1 0 0 0 0,0-1 0 0 0,0 1 0 0 0,0-1 0 0 0,0 1 0 0 0,0-1 0 0 0,-1 0 0 0 0,1 1 0 0 0,-1-1 0 0 0,1 0 0 0 0,-1 0 0 0 0,0 0 0 0 0,0 0 0 0 0,0-4 0 0 0,7-18-6 0 0,3-27 80 0 0,-10 51-79 0 0,14-27-19 0 0,-14 26 37 0 0,0 1-1 0 0,-1 0-4 0 0,1 1 0 0 0,-1 0 0 0 0,0-1 0 0 0,0 1 1 0 0,0-1-1 0 0,1 1 0 0 0,-1 0 0 0 0,0-1 0 0 0,0 1 0 0 0,1 0 0 0 0,-1 0 1 0 0,0-1-1 0 0,1 1 0 0 0,-1 0 0 0 0,0 0 0 0 0,1-1 0 0 0,-1 1 1 0 0,1 0-1 0 0,-1 0 0 0 0,0 0 0 0 0,1 0 0 0 0,-1-1 0 0 0,1 1 0 0 0,-1 0 1 0 0,1 0-1 0 0,0 0 0 0 0,0 0 0 0 0,0 0 0 0 0,-1 0 0 0 0,1 0 0 0 0,0 0 0 0 0,0 0 1 0 0,0 0-1 0 0,0 0 0 0 0,-1 0 0 0 0,1 0 0 0 0,0 0 0 0 0,0 0 0 0 0,0 1 0 0 0,-1-1 1 0 0,1 0-1 0 0,0 1 0 0 0,-1-1 0 0 0,1 0 0 0 0,0 1 0 0 0,0-1 0 0 0,-1 1 0 0 0,2 0 0 0 0,5 10-3 0 0,-3-3 20 0 0,0-1 0 0 0,0 1 0 0 0,4 14 0 0 0,1 2 94 0 0,44 70 529 0 0,-52-92-605 0 0,0 0-16 0 0,10 15 68 0 0,-11-16-23 0 0,6 9 33 0 0,6-5-8380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28.21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77 1 3152 0 0,'0'0'7534'0'0,"-5"4"-6990"0"0,-13 12-52 0 0,13-13-10 0 0,6 19 2173 0 0,0-20-2534 0 0,0 0 0 0 0,-1 0 0 0 0,1-1 0 0 0,0 1 0 0 0,1-1 0 0 0,-1 1 0 0 0,0-1 0 0 0,0 1 0 0 0,1-1 0 0 0,-1 1 0 0 0,0-1 0 0 0,1 0 0 0 0,0 0 0 0 0,-1 0 0 0 0,1 0 0 0 0,-1 0 0 0 0,4 1 0 0 0,-4-2 468 0 0,1 0-471 0 0,-1 0 0 0 0,1 0 0 0 0,0 0 0 0 0,0-1 0 0 0,-1 1 0 0 0,1-1-1 0 0,0 1 1 0 0,-1-1 0 0 0,1 1 0 0 0,-1-1 0 0 0,1 0 0 0 0,-1 0 0 0 0,1 0 0 0 0,-1 0 0 0 0,3-2-1 0 0,-2-6 138 0 0,-1 8-235 0 0,-1 0 1 0 0,1 0-1 0 0,-1 0 0 0 0,0 0 1 0 0,0 0-1 0 0,1 0 0 0 0,-1-1 1 0 0,0 1-1 0 0,0 0 0 0 0,0 0 1 0 0,0 0-1 0 0,0 0 0 0 0,0 0 1 0 0,0 0-1 0 0,-1 0 0 0 0,1 0 1 0 0,0 0-1 0 0,-1 0 0 0 0,1 0 1 0 0,0 0-1 0 0,-1 0 0 0 0,1 0 1 0 0,-1 0-1 0 0,0 0 0 0 0,1 0 1 0 0,-1 0-1 0 0,0 0 0 0 0,0 0 1 0 0,1 1-1 0 0,-1-1 1 0 0,0 0-1 0 0,0 1 0 0 0,0-1 1 0 0,0 0-1 0 0,-1 0 0 0 0,-1 0-231 0 0,0 0 1 0 0,0-1-1 0 0,-1 1 0 0 0,1 1 1 0 0,0-1-1 0 0,0 0 0 0 0,0 1 0 0 0,-1 0 1 0 0,1 0-1 0 0,0 0 0 0 0,-1 0 1 0 0,1 0-1 0 0,0 0 0 0 0,-4 2 0 0 0,-2-1-2908 0 0,-23 7-8953 0 0,30-7 10273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29.56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0 158 2792 0 0,'0'0'1744'0'0,"11"-9"2795"0"0,51-107 3215 0 0,-62 115-7554 0 0,1-1-93 0 0,0-1 68 0 0,0 1 0 0 0,0 0-1 0 0,0-1 1 0 0,0 1 0 0 0,1 0-1 0 0,-1 0 1 0 0,1 0 0 0 0,-1 0-1 0 0,1 0 1 0 0,3-3 0 0 0,7 20-144 0 0,-9-11 14 0 0,-1 4-18 0 0,0 0 0 0 0,0 0 1 0 0,0 0-1 0 0,1-1 0 0 0,1 1 1 0 0,-1-1-1 0 0,1 0 0 0 0,8 12 1 0 0,-11-17-54 0 0,-1-1 33 0 0,1 0 0 0 0,-1 0 0 0 0,1 0 1 0 0,-1 0-1 0 0,1 1 0 0 0,0-1 0 0 0,-1 0 0 0 0,1 0 1 0 0,0 0-1 0 0,0 0 0 0 0,-1 0 0 0 0,1-1 0 0 0,0 1 1 0 0,0 0-1 0 0,0 0 0 0 0,0-1 0 0 0,0 1 1 0 0,0 0-1 0 0,1-1 0 0 0,-1 1 0 0 0,1 0 0 0 0,21 7 27 0 0,-21-8-12 0 0,13-11 9 0 0,-11 6-11 0 0,0 1 1 0 0,0-1-1 0 0,0 0 0 0 0,-1 0 1 0 0,5-9-1 0 0,5-7 57 0 0,-7 11-82 0 0,10-14 126 0 0,5-2 215 0 0,-20 25-249 0 0,2 1-67 0 0,-1 0 0 0 0,1 0 1 0 0,-1 0-1 0 0,0 1 0 0 0,1-1 0 0 0,-1 1 0 0 0,0 0 0 0 0,1-1 0 0 0,-1 1 1 0 0,4 2-1 0 0,-4-2-29 0 0,2 2 44 0 0,32 34 427 0 0,-34-36-398 0 0,-1 1 15 0 0,25 33 102 0 0,-26-33-211 0 0,7 10-1797 0 0,-1-6-2564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7:59:14.7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19 0 1904 0 0,'0'0'10989'0'0,"-2"6"-10636"0"0,-5 16-48 0 0,6-16-63 0 0,-4 22 1068 0 0,4 13-579 0 0,1-39-624 0 0,-1 1 5 0 0,0 7-4 0 0,0-7-15 0 0,1 12 326 0 0,0 8 78 0 0,0-20-421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29.89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32 13 3572 0 0,'12'-12'12979'0'0,"-19"48"-12123"0"0,1-13-541 0 0,2 1 0 0 0,-3 39 0 0 0,7-60-1269 0 0,-1 3-3914 0 0,1-5 4082 0 0,-1 1-1 0 0,1-1 0 0 0,-1 0 0 0 0,0 1 0 0 0,1-1 1 0 0,-1 0-1 0 0,0 1 0 0 0,0-1 0 0 0,0 0 1 0 0,0 0-1 0 0,-2 2 0 0 0,-5 3-1126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0.79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0 202 2168 0 0,'7'-13'3422'0'0,"4"-19"-1420"0"0,2 2 1 0 0,1 0-1 0 0,1 0 1 0 0,20-27-1 0 0,-34 55-1860 0 0,0-1 62 0 0,-1 3-184 0 0,0 0 0 0 0,0 0 0 0 0,0 0 0 0 0,0 0 1 0 0,0-1-1 0 0,0 1 0 0 0,0 0 0 0 0,1 0 0 0 0,-1 0 0 0 0,0 0 0 0 0,0-1 0 0 0,0 1 0 0 0,0 0 0 0 0,0 0 0 0 0,0 0 0 0 0,0 0 1 0 0,0 0-1 0 0,0-1 0 0 0,0 1 0 0 0,1 0 0 0 0,-1 0 0 0 0,0 0 0 0 0,0 0 0 0 0,0 0 0 0 0,0 0 0 0 0,0-1 0 0 0,0 1 0 0 0,1 0 1 0 0,-1 0-1 0 0,0 0 0 0 0,0 0 0 0 0,0 0 0 0 0,0 0 0 0 0,1 0 0 0 0,-1 0 0 0 0,0 0 0 0 0,0 0 0 0 0,0 0 0 0 0,0 0 0 0 0,1 0 0 0 0,-1 0 1 0 0,0 0-1 0 0,0 0 0 0 0,0 0 0 0 0,0 0 0 0 0,1 0 0 0 0,-1 0 0 0 0,0 0 0 0 0,0 0 0 0 0,0 0 0 0 0,0 1 0 0 0,1-1 0 0 0,-1 0 1 0 0,0 0-1 0 0,0 0 0 0 0,0 0 0 0 0,0 0 0 0 0,3 2 33 0 0,-1 1-1 0 0,1-1 1 0 0,-1 1 0 0 0,0-1-1 0 0,0 1 1 0 0,0 0 0 0 0,0-1-1 0 0,0 1 1 0 0,2 6 0 0 0,9 28 320 0 0,-9-24-215 0 0,0-1 1 0 0,1 1-1 0 0,12 21 1 0 0,-16-32-130 0 0,0 0 25 0 0,-1-1-45 0 0,0-1-1 0 0,0 1 1 0 0,0-1-1 0 0,0 1 1 0 0,1-1-1 0 0,-1 1 1 0 0,0-1-1 0 0,0 1 1 0 0,0-1-1 0 0,1 1 1 0 0,-1-1-1 0 0,0 1 0 0 0,1-1 1 0 0,-1 1-1 0 0,0-1 1 0 0,1 1-1 0 0,-1-1 1 0 0,1 0-1 0 0,-1 1 1 0 0,0-1-1 0 0,1 0 1 0 0,-1 1-1 0 0,1-1 1 0 0,-1 0-1 0 0,1 0 0 0 0,-1 1 1 0 0,1-1-1 0 0,-1 0 1 0 0,1 0-1 0 0,0 0 1 0 0,-1 0-1 0 0,1 0 1 0 0,-1 0-1 0 0,1 0 1 0 0,-1 0-1 0 0,1 0 0 0 0,-1 0 1 0 0,2 0-1 0 0,4-3-7 0 0,13-9 62 0 0,21-28 42 0 0,-24 26-122 0 0,-15 12 32 0 0,6 2-14 0 0,-6 0-3 0 0,0 0 1 0 0,0 0 0 0 0,0-1 0 0 0,0 1-1 0 0,-1 0 1 0 0,1 0 0 0 0,0 1 0 0 0,0-1-1 0 0,0 0 1 0 0,0 0 0 0 0,0 0 0 0 0,0 1-1 0 0,0-1 1 0 0,0 0 0 0 0,0 1 0 0 0,0-1-1 0 0,0 1 1 0 0,0-1 0 0 0,-1 1 0 0 0,1-1-1 0 0,0 1 1 0 0,0 0 0 0 0,-1-1-1 0 0,1 1 1 0 0,0 0 0 0 0,-1 0 0 0 0,1 0-1 0 0,2 2 4 0 0,6 15 5 0 0,5 17-94 0 0,-10-27 125 0 0,-3-7 92 0 0,15 22-1973 0 0,-16-23 1525 0 0,1 1 0 0 0,0 0 0 0 0,0-1 0 0 0,0 1 1 0 0,0 0-1 0 0,0-1 0 0 0,0 1 0 0 0,0-1 0 0 0,0 0 1 0 0,0 1-1 0 0,0-1 0 0 0,0 0 0 0 0,0 0 0 0 0,0 1 1 0 0,0-1-1 0 0,0 0 0 0 0,0 0 0 0 0,2 0 0 0 0,0-1-2379 0 0,8-10-3964 0 0,-9 9 4751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1.22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187 0 3972 0 0,'0'0'7237'0'0,"-2"6"-6656"0"0,-6 15-78 0 0,6-18-299 0 0,0-1 1 0 0,0 1-1 0 0,0-1 0 0 0,0 1 0 0 0,-1-1 0 0 0,1 0 1 0 0,-1 0-1 0 0,1 0 0 0 0,-1 0 0 0 0,0-1 0 0 0,0 1 1 0 0,0-1-1 0 0,-5 2 0 0 0,7-2 2 0 0,-2 0-45 0 0,-22 2 655 0 0,23-3-655 0 0,-1-2 195 0 0,0 0 0 0 0,0-1 1 0 0,0 1-1 0 0,-1 0 1 0 0,1 0-1 0 0,-7-2 0 0 0,-33 186 1227 0 0,42-180-2418 0 0,1-1 386 0 0,0 0 0 0 0,0 0 0 0 0,-1 0-1 0 0,1-1 1 0 0,0 1 0 0 0,-1 0 0 0 0,1 0-1 0 0,0-1 1 0 0,-1 1 0 0 0,1 0 0 0 0,-1-1-1 0 0,1 1 1 0 0,-1-1 0 0 0,0 1 0 0 0,1 0-1 0 0,-1-1 1 0 0,0 1 0 0 0,1-1 0 0 0,-1 0-1 0 0,0 1 1 0 0,1-1 0 0 0,-3 1 0 0 0,-8 4-5981 0 0,6-4 5779 0 0,2 0-1142 0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2.12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0 172 2896 0 0,'26'-57'8696'0'0,"-12"31"-6588"0"0,16-26-1 0 0,-28 49-1915 0 0,1-1 0 0 0,-1 1 1 0 0,1-1-1 0 0,-1 1 0 0 0,1 0 0 0 0,0 0 1 0 0,0 0-1 0 0,1 0 0 0 0,5-4 1 0 0,-7 6 752 0 0,2 3-780 0 0,14 7-10 0 0,-16-7-102 0 0,0 0-1 0 0,0 0 1 0 0,0 0-1 0 0,0 1 1 0 0,0-1-1 0 0,0 1 1 0 0,-1 0-1 0 0,1-1 1 0 0,-1 1-1 0 0,0 0 1 0 0,2 5 0 0 0,-1-3 4 0 0,10 24 336 0 0,2-1 0 0 0,19 27 0 0 0,-32-54-348 0 0,0 1 3 0 0,18 11 98 0 0,-17-12-10 0 0,1-2-84 0 0,1 0-22 0 0,-2 0-27 0 0,0 1 0 0 0,0-1 0 0 0,0 0 0 0 0,0 0-1 0 0,-1 0 1 0 0,1 0 0 0 0,0 0 0 0 0,-1 0 0 0 0,1 0 0 0 0,0 0 0 0 0,-1-1-1 0 0,1 1 1 0 0,-1 0 0 0 0,0-1 0 0 0,0 0 0 0 0,1 1 0 0 0,-1-1-1 0 0,1-2 1 0 0,47-68 71 0 0,-48 71-100 0 0,11-9 63 0 0,-10 10-30 0 0,0 0 0 0 0,0 0-1 0 0,0 0 1 0 0,0 0 0 0 0,0 0 0 0 0,0 1-1 0 0,0-1 1 0 0,0 1 0 0 0,0-1 0 0 0,0 1-1 0 0,-1 0 1 0 0,1 0 0 0 0,0 0 0 0 0,0 0 0 0 0,-1 0-1 0 0,1 0 1 0 0,-1 0 0 0 0,1 0 0 0 0,-1 1-1 0 0,1-1 1 0 0,-1 1 0 0 0,0-1 0 0 0,0 1 0 0 0,2 2-1 0 0,-2-3 32 0 0,22 34 236 0 0,6 18 44 0 0,-28-51-413 0 0,4 3-137 0 0,2 3-2114 0 0,11-4-7362 0 0,3-14 352 0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2.80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183 0 3184 0 0,'0'0'9649'0'0,"0"5"-8936"0"0,-3 16-66 0 0,2-16-86 0 0,-1-3-69 0 0,-27 34 2130 0 0,28-35-2417 0 0,-3 2-14 0 0,3-2-148 0 0,1-1 1 0 0,0 1-1 0 0,-1-1 1 0 0,0 1 0 0 0,1-1-1 0 0,-1 1 1 0 0,1-1-1 0 0,-1 0 1 0 0,0 1 0 0 0,1-1-1 0 0,-1 0 1 0 0,0 1-1 0 0,1-1 1 0 0,-1 0-1 0 0,0 0 1 0 0,1 0 0 0 0,-1 1-1 0 0,0-1 1 0 0,1 0-1 0 0,-1 0 1 0 0,0 0 0 0 0,0 0-1 0 0,1 0 1 0 0,-1-1-1 0 0,0 1 1 0 0,1 0 0 0 0,-1 0-1 0 0,-1-1 1 0 0,0-1-26 0 0,0 0 1 0 0,1 0 0 0 0,-1 0-1 0 0,1-1 1 0 0,-1 1 0 0 0,1-1-1 0 0,0 1 1 0 0,0-1 0 0 0,0 1-1 0 0,-1-6 1 0 0,1 6-13 0 0,-2-23 78 0 0,1 21-10 0 0,2 3-71 0 0,0 1 0 0 0,0 0 0 0 0,-1 0 0 0 0,1 0 0 0 0,0-1 0 0 0,0 1 0 0 0,0 0 0 0 0,-1 0 0 0 0,1 0 0 0 0,0-1 0 0 0,-1 1 0 0 0,1 0 0 0 0,0 0 0 0 0,0 0 0 0 0,-1 0 0 0 0,1 0 0 0 0,0 0 0 0 0,-1 0 0 0 0,1 0 0 0 0,0 0 0 0 0,-1 0 0 0 0,1 0 0 0 0,0 0 0 0 0,-1 0 0 0 0,1 0 0 0 0,0 0 0 0 0,-1 0 0 0 0,1 0 0 0 0,0 0 0 0 0,-1 1 0 0 0,-20 7-8 0 0,2 2 113 0 0,16-9-59 0 0,1 1 0 0 0,-1-1 0 0 0,0 1 0 0 0,0-1 0 0 0,0 0 0 0 0,0 0 1 0 0,1 0-1 0 0,-1 0 0 0 0,-4 0 0 0 0,7-1-26 0 0,0 0 1 0 0,-1 1 0 0 0,1-1-1 0 0,0 0 1 0 0,-1 1-1 0 0,1-1 1 0 0,0 0-1 0 0,0 1 1 0 0,-1-1-1 0 0,1 1 1 0 0,0-1 0 0 0,0 1-1 0 0,0-1 1 0 0,0 1-1 0 0,-1-1 1 0 0,1 1-1 0 0,0-1 1 0 0,0 0-1 0 0,0 1 1 0 0,0-1 0 0 0,0 1-1 0 0,0-1 1 0 0,0 1-1 0 0,0-1 1 0 0,1 1-1 0 0,-1-1 1 0 0,0 1-1 0 0,0-1 1 0 0,0 1 0 0 0,3 11 230 0 0,-3-9 56 0 0,6 15 451 0 0,-3-5-211 0 0,-1 1-1 0 0,2 27 1 0 0,-2-16-184 0 0,-2-23-257 0 0,2 18 57 0 0,-1-16 1615 0 0,0 6-5029 0 0,-1-9 2709 0 0,0 0 0 0 0,0 0-1 0 0,0 0 1 0 0,0-1 0 0 0,0 1-1 0 0,-1 0 1 0 0,1 0 0 0 0,0 0-1 0 0,0 0 1 0 0,-1 0 0 0 0,1-1-1 0 0,0 1 1 0 0,-1 0 0 0 0,1 0 0 0 0,-1 0-1 0 0,1-1 1 0 0,-1 1 0 0 0,1 0-1 0 0,-1-1 1 0 0,0 1 0 0 0,1 0-1 0 0,-1-1 1 0 0,0 1 0 0 0,1-1-1 0 0,-1 1 1 0 0,0-1 0 0 0,0 0-1 0 0,1 1 1 0 0,-1-1 0 0 0,0 1 0 0 0,-1-1-1 0 0,-23 5-3566 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17.8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65 5 1976 0 0,'0'0'2501'0'0,"-9"-4"4926"0"0,9 4-7426 0 0,-2 4 148 0 0,0 0 1 0 0,0 0-1 0 0,1 0 0 0 0,-1 0 0 0 0,1 1 1 0 0,-1 7-1 0 0,-18 96 1690 0 0,12-73-1398 0 0,-4 43 0 0 0,11-72-399 0 0,0 0 50 0 0,1 0 0 0 0,-1 1 1 0 0,1-1-1 0 0,0 0 0 0 0,2 11 1 0 0,68-81-91 0 0,-62 59 2 0 0,-3 1-16 0 0,1 0 0 0 0,-1 0 0 0 0,1 1 0 0 0,0 0 0 0 0,0 0-1 0 0,1 1 1 0 0,-1-1 0 0 0,12-1 0 0 0,-10 1 3 0 0,29-3-4 0 0,-25 6 6 0 0,-6 0 27 0 0,7 0-24 0 0,-12-1 9 0 0,0 1 0 0 0,0 0 1 0 0,1 0-1 0 0,-1 0 0 0 0,0 0 0 0 0,0 0 1 0 0,1 1-1 0 0,-1-1 0 0 0,0 0 1 0 0,0 0-1 0 0,0 1 0 0 0,1-1 0 0 0,-1 1 1 0 0,0-1-1 0 0,0 1 0 0 0,0 0 0 0 0,0-1 1 0 0,0 1-1 0 0,0 0 0 0 0,0 0 1 0 0,0 0-1 0 0,0 0 0 0 0,-1-1 0 0 0,1 1 1 0 0,0 0-1 0 0,0 0 0 0 0,-1 1 0 0 0,1-1 1 0 0,-1 0-1 0 0,1 0 0 0 0,-1 0 1 0 0,1 0-1 0 0,-1 0 0 0 0,0 1 0 0 0,1-1 1 0 0,-1 0-1 0 0,0 0 0 0 0,0 1 1 0 0,0 0-1 0 0,0 2 22 0 0,-1 0 0 0 0,1 0 0 0 0,-1 0-1 0 0,0-1 1 0 0,0 1 0 0 0,0 0 0 0 0,-1-1 0 0 0,1 1 0 0 0,-1-1 0 0 0,0 1 0 0 0,-3 3 0 0 0,1-1 38 0 0,-1 0-1 0 0,0 0 1 0 0,-1-1 0 0 0,0 0-1 0 0,0 0 1 0 0,-9 6 0 0 0,10-8-62 0 0,0 0 1 0 0,0 0 0 0 0,0-1-1 0 0,-1 1 1 0 0,1-1 0 0 0,-1-1-1 0 0,1 1 1 0 0,-1-1 0 0 0,1 0 0 0 0,-11 1-1 0 0,16-2-75 0 0,-27-2-489 0 0,12-5-2586 0 0,15 7 2844 0 0,-1-1-1 0 0,1 1 1 0 0,0-1-1 0 0,0 1 1 0 0,-1-1-1 0 0,1 1 1 0 0,0-1-1 0 0,0 1 0 0 0,0-1 1 0 0,-1 1-1 0 0,1-1 1 0 0,0 1-1 0 0,0-1 1 0 0,0 1-1 0 0,0-1 1 0 0,0 0-1 0 0,0 1 1 0 0,0-1-1 0 0,0 1 1 0 0,0-1-1 0 0,0 1 1 0 0,0-1-1 0 0,1 1 1 0 0,-1-1-1 0 0,0 0 1 0 0,1 0-1 0 0,7-18-1760 0 0,-2 5 141 0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18.22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169 1 2464 0 0,'-3'4'868'0'0,"-16"15"2297"0"0,-37 29-1 0 0,33-30-2435 0 0,-34 36 1 0 0,55-52-1951 0 0,-6 8-5454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18.94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242 7 1656 0 0,'-2'0'547'0'0,"-36"-6"2797"0"0,35 6-2988 0 0,0 0-8 0 0,-7 1 0 0 0,0 0-1 0 0,0 0 1 0 0,0 1-1 0 0,0 0 0 0 0,1 1 1 0 0,-1 0-1 0 0,0 1 1 0 0,1 0-1 0 0,0 0 1 0 0,0 1-1 0 0,0 0 1 0 0,1 0-1 0 0,0 1 1 0 0,0 1-1 0 0,-13 12 0 0 0,17-15-233 0 0,0 1-1 0 0,0-1 0 0 0,1 1 1 0 0,0 0-1 0 0,0 0 0 0 0,0 1 0 0 0,0-1 1 0 0,1 1-1 0 0,0-1 0 0 0,-2 9 1 0 0,4-12-2 0 0,0 1-71 0 0,0 1 1 0 0,0-1-1 0 0,1 1 0 0 0,0-1 1 0 0,-1 0-1 0 0,1 1 0 0 0,1-1 0 0 0,-1 0 1 0 0,0 0-1 0 0,1 0 0 0 0,-1 0 1 0 0,1 0-1 0 0,0 0 0 0 0,0 0 0 0 0,0-1 1 0 0,0 1-1 0 0,1-1 0 0 0,-1 1 1 0 0,1-1-1 0 0,0 0 0 0 0,-1 0 0 0 0,1 0 1 0 0,0 0-1 0 0,0-1 0 0 0,0 1 1 0 0,0-1-1 0 0,0 0 0 0 0,1 1 0 0 0,3-1 1 0 0,0 1-282 0 0,1 0 1 0 0,-1 0 0 0 0,1-1 0 0 0,-1-1-1 0 0,11 1 1 0 0,-10-2-802 0 0,-1 1-1 0 0,1-1 1 0 0,-1-1-1 0 0,14-3 1 0 0,6-6-3354 0 0,-15 3 2509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19.28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255 0 2580 0 0,'-120'105'10049'0'0,"46"-42"-9821"0"0,67-57-2345 0 0,0 0 0 0 0,0-1 0 0 0,-1 0 0 0 0,-12 6 0 0 0,9-5 313 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1.06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33 20 1964 0 0,'-19'-11'7144'0'0,"10"4"-2777"0"0,7 6-2832 0 0,1 7-1157 0 0,4 10-648 0 0,-3-14 417 0 0,1 4-118 0 0,1 0 78 0 0,-1-1 0 0 0,0 1-1 0 0,-1-1 1 0 0,1 12 0 0 0,-8 122 1294 0 0,4-115-1294 0 0,2-22-97 0 0,1 7 70 0 0,1-5-34 0 0,1-6 298 0 0,0-6-346 0 0,-2 6 2 0 0,1-1 0 0 0,-1 0 0 0 0,1 1 0 0 0,0-1 0 0 0,0 1 0 0 0,0-1 0 0 0,0 1 0 0 0,1 0 0 0 0,-1 0 0 0 0,1-1 0 0 0,-1 1 0 0 0,3-2 0 0 0,9-15 76 0 0,8 2-78 0 0,-19 16 2 0 0,3-3 2 0 0,-2 2-10 0 0,0 0 1 0 0,0 1-1 0 0,0-1 1 0 0,0 1-1 0 0,0-1 1 0 0,0 1 0 0 0,1 0-1 0 0,-1 0 1 0 0,0 0-1 0 0,1 1 1 0 0,5-1-1 0 0,2-1 10 0 0,-9 1-18 0 0,1 1-5 0 0,10 0-3 0 0,-9 0 17 0 0,-1 1 57 0 0,-3 0-58 0 0,29 8 42 0 0,-26-8-30 0 0,-1 1 0 0 0,1-1 0 0 0,0 0 0 0 0,-1 1 0 0 0,1-1 0 0 0,-1 1 0 0 0,1 0 0 0 0,-1-1 0 0 0,0 1 0 0 0,0 0 0 0 0,3 5 0 0 0,-3-5 9 0 0,-1 1 0 0 0,0-1 0 0 0,0 1 0 0 0,0 0 0 0 0,0 0 0 0 0,0-1 0 0 0,-1 1 0 0 0,1 0 0 0 0,-1 4 0 0 0,0-5 54 0 0,-6 14 233 0 0,-1-9-271 0 0,0 1 1 0 0,0-1-1 0 0,-1-1 0 0 0,0 1 0 0 0,0-2 1 0 0,0 1-1 0 0,-1-1 0 0 0,0 0 1 0 0,0 0-1 0 0,0-1 0 0 0,-1-1 0 0 0,-11 4 1 0 0,3-7-2159 0 0,12 0-2613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7:59:16.4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17 3500 0 0,'0'0'11735'0'0,"1"4"-11412"0"0,3 6 142 0 0,-2 0 0 0 0,1 1 1 0 0,-2 0-1 0 0,2 14 0 0 0,-3-20-540 0 0,1-3 256 0 0,1 14 31 0 0,-1 27 325 0 0,-1-40-456 0 0,5 20 363 0 0,10-62-378 0 0,26-45-127 0 0,-40 82 66 0 0,0-1 9 0 0,0-1 0 0 0,0 1 0 0 0,1-1 0 0 0,0 1 0 0 0,-1 0 0 0 0,1-1 0 0 0,1 1 1 0 0,-1 0-1 0 0,0 0 0 0 0,1 1 0 0 0,-1-1 0 0 0,6-4 0 0 0,-7 6-3 0 0,8-7 85 0 0,-8 8-84 0 0,0 0-1 0 0,-1 0 1 0 0,1-1 0 0 0,0 1-1 0 0,0 0 1 0 0,0 0 0 0 0,0 0 0 0 0,0 0-1 0 0,0 0 1 0 0,-1 0 0 0 0,1 0 0 0 0,0 1-1 0 0,0-1 1 0 0,0 0 0 0 0,0 0 0 0 0,-1 1-1 0 0,1-1 1 0 0,0 1 0 0 0,0-1 0 0 0,0 0-1 0 0,-1 1 1 0 0,1-1 0 0 0,0 1 0 0 0,-1 0-1 0 0,1-1 1 0 0,0 2 0 0 0,0-2-49 0 0,2 3 21 0 0,-1-1 32 0 0,-1 1 0 0 0,0 0-1 0 0,0 0 1 0 0,0 0 0 0 0,0 0-1 0 0,0 0 1 0 0,0 5-1 0 0,1-1 11 0 0,21 95 176 0 0,-23-100-212 0 0,0 1 35 0 0,0 0 1 0 0,0 0-1 0 0,0 0 0 0 0,1 0 0 0 0,-1 0 1 0 0,1 0-1 0 0,1 4 0 0 0,3-4 114 0 0,1-13-76 0 0,-5 7-65 0 0,9-23 42 0 0,10-16-70 0 0,0 8-30 0 0,0 10 95 0 0,-19 22-33 0 0,7-4-23 0 0,-8 5 23 0 0,1 1 1 0 0,-1-1-1 0 0,0 0 1 0 0,1 1-1 0 0,-1-1 0 0 0,1 1 1 0 0,-1-1-1 0 0,1 1 0 0 0,-1-1 1 0 0,1 1-1 0 0,-1 0 1 0 0,1-1-1 0 0,-1 1 0 0 0,1 0 1 0 0,0-1-1 0 0,-1 1 1 0 0,1 0-1 0 0,0 0 0 0 0,-1-1 1 0 0,1 1-1 0 0,0 0 0 0 0,-1 0 1 0 0,1 0-1 0 0,0 0 1 0 0,-1 0-1 0 0,1 0 0 0 0,0 0 1 0 0,-1 0-1 0 0,1 0 0 0 0,0 0 1 0 0,0 1-1 0 0,19 11 77 0 0,-19-11-54 0 0,7 20 64 0 0,3 11 115 0 0,7 18-53 0 0,-17-49-134 0 0,13 13-2897 0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2.88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186 11 992 0 0,'0'0'5653'0'0,"-6"-2"-5344"0"0,-19-4 46 0 0,18 4 3 0 0,4 2-30 0 0,-8 1 20 0 0,8-1-26 0 0,-1 1 10 0 0,-5 1 100 0 0,0 0 0 0 0,0 1 0 0 0,0 0 0 0 0,0 0 0 0 0,0 1 0 0 0,-10 7 0 0 0,14-9-265 0 0,1 1 0 0 0,0 0 0 0 0,0 0 0 0 0,1 0 0 0 0,-1 1 0 0 0,0-1 0 0 0,1 1 0 0 0,0 0 0 0 0,0 0 0 0 0,0 0 0 0 0,1 0 0 0 0,-1 0-1 0 0,1 1 1 0 0,-3 6 0 0 0,5-6-28 0 0,-1 0 0 0 0,1 0 0 0 0,0 0 0 0 0,0 0 0 0 0,1 0 0 0 0,1 7 0 0 0,-2-9-21 0 0,2-1-25 0 0,-2 0-84 0 0,0-1 0 0 0,0 0 1 0 0,0 0-1 0 0,1 1 0 0 0,-1-1 0 0 0,0 0 0 0 0,1 0 0 0 0,-1 0 0 0 0,1 1 0 0 0,-1-1 0 0 0,1 0 0 0 0,0 0 1 0 0,-1 0-1 0 0,1 0 0 0 0,1 1 0 0 0,1 1-97 0 0,-1 0 0 0 0,1-1 0 0 0,-1 0 0 0 0,1 1 1 0 0,0-1-1 0 0,0 0 0 0 0,0 0 0 0 0,0-1 0 0 0,1 1 1 0 0,-1-1-1 0 0,0 1 0 0 0,1-1 0 0 0,-1 0 0 0 0,7 1 0 0 0,-1-1-1680 0 0,0 0-1 0 0,0-1 0 0 0,0 0 0 0 0,15-2 0 0 0,-19 1-361 0 0,9-4 203 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3.68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140 0 1412 0 0,'0'0'2938'0'0,"-5"3"-2398"0"0,-90 73 3573 0 0,90-71-4177 0 0,0 0 0 0 0,1 0 0 0 0,0 0 0 0 0,0 0 0 0 0,0 1 0 0 0,0-1 0 0 0,-4 10 0 0 0,7-5-1804 0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4.40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 0 2648 0 0,'0'0'5397'0'0,"0"16"-6185"0"0,-3-5-4801 0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4.72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1820 0 0,'0'0'1548'0'0,"6"9"1013"0"0,1 2-5194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5.76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90 0 1852 0 0,'0'0'8700'0'0,"-4"4"-8470"0"0,3-2-221 0 0,-3 1 96 0 0,1 0 1 0 0,0 0 0 0 0,1 1-1 0 0,-1-1 1 0 0,1 1-1 0 0,-1-1 1 0 0,-1 5 0 0 0,-8 25 864 0 0,-8 35 1 0 0,12-37-446 0 0,4-18-314 0 0,1-1 0 0 0,-2 18 0 0 0,5-28-156 0 0,-3 12 58 0 0,-2 5 215 0 0,4-17 182 0 0,4-7-517 0 0,5-16 23 0 0,-6 16-11 0 0,14-17-71 0 0,-1 8 143 0 0,-14 12-66 0 0,1 1-6 0 0,15-9-53 0 0,-16 9 53 0 0,43-5-132 0 0,-40 6 117 0 0,-1 1 23 0 0,7 2 1 0 0,-7-2 1 0 0,0 0 1 0 0,0 0-1 0 0,0 0 1 0 0,0 1-1 0 0,0-1 1 0 0,0 1-1 0 0,-1 0 1 0 0,1 0-1 0 0,0 0 1 0 0,-1 0-1 0 0,0 0 1 0 0,1 1-1 0 0,-1-1 1 0 0,3 5-1 0 0,-4-5 29 0 0,-1 1 1 0 0,0 0 0 0 0,-1 0 0 0 0,1 0 0 0 0,-1 0 0 0 0,0 0 0 0 0,0 0 0 0 0,0 0 0 0 0,0 0-1 0 0,-1 0 1 0 0,1-1 0 0 0,-1 1 0 0 0,0 0 0 0 0,1-1 0 0 0,-3 3 0 0 0,3-4-1 0 0,-35 14 136 0 0,29-11-128 0 0,-7-3-62 0 0,5 0-9 0 0,-18 2 18 0 0,24-3-8 0 0,1 0-1639 0 0,-8-2 3557 0 0,29-22-17974 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6.26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214 4 1340 0 0,'0'0'571'0'0,"-4"-1"18"0"0,-15-1-32 0 0,14 2-18 0 0,3 0 8 0 0,-8 0-19 0 0,7 0-49 0 0,0 0 55 0 0,-6 0-148 0 0,0 0 1 0 0,0 1-1 0 0,-1 1 1 0 0,1 0-1 0 0,0 0 1 0 0,0 1-1 0 0,1 0 1 0 0,-1 0-1 0 0,0 1 1 0 0,1 0-1 0 0,0 0 1 0 0,0 1 0 0 0,-10 8-1 0 0,15-10-294 0 0,0 0 1 0 0,0 0-1 0 0,0 0 0 0 0,0 0 1 0 0,1 1-1 0 0,-1-1 0 0 0,1 1 1 0 0,0 0-1 0 0,0 0 0 0 0,0 0 0 0 0,1 0 1 0 0,-2 6-1 0 0,2-8-1 0 0,1 0 24 0 0,-2 9-27 0 0,2-9-20 0 0,1 1 20 0 0,0 0-80 0 0,0-1 0 0 0,1 1 0 0 0,-1 0 0 0 0,1 0 0 0 0,0-1 0 0 0,0 1 0 0 0,0-1 0 0 0,0 1 0 0 0,0-1 0 0 0,0 0 0 0 0,1 0 0 0 0,-1 0 0 0 0,1 0 0 0 0,0 0 0 0 0,0 0 0 0 0,-1-1 0 0 0,1 1 0 0 0,0-1 0 0 0,0 0 0 0 0,0 0 0 0 0,0 0 0 0 0,0-1 0 0 0,1 1 0 0 0,4 0 0 0 0,11 3-641 0 0,-1 0-1180 0 0,-15-4 1093 0 0,-1 0 1 0 0,1 0 0 0 0,0 1-1 0 0,0-2 1 0 0,0 1-1 0 0,0 0 1 0 0,0-1 0 0 0,-1 1-1 0 0,1-1 1 0 0,0 0 0 0 0,2-1-1 0 0,8-4-1086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6.74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164 0 1648 0 0,'-2'2'676'0'0,"-116"90"6682"0"0,115-90-7386 0 0,-3 2-1439 0 0,1 0 1 0 0,-1 0-1 0 0,0 0 1 0 0,-11 5 0 0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7.66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31 0 1932 0 0,'1'3'7338'0'0,"-2"19"-7184"0"0,-19 89 2120 0 0,10-54-1387 0 0,9-55-319 0 0,4-5-575 0 0,-2 2 4 0 0,6-5 15 0 0,0 0 1 0 0,1 0-1 0 0,0 0 0 0 0,0 1 1 0 0,0 0-1 0 0,16-7 0 0 0,-13 9 23 0 0,-5 1-36 0 0,2 0 0 0 0,-1 1 0 0 0,0-1 1 0 0,0 1-1 0 0,0 1 0 0 0,11 0 0 0 0,-15 0 9 0 0,-1-1 0 0 0,0 1 0 0 0,0 0 0 0 0,0 1-1 0 0,1-1 1 0 0,-1 0 0 0 0,0 1 0 0 0,0-1 0 0 0,0 1 0 0 0,0 0 0 0 0,0-1 0 0 0,0 1 0 0 0,0 0 0 0 0,0 0 0 0 0,3 3 0 0 0,-4-3 7 0 0,0 0 1 0 0,-1 0-1 0 0,1 0 1 0 0,-1 0 0 0 0,1 0-1 0 0,-1 0 1 0 0,1 0-1 0 0,-1 0 1 0 0,0 0 0 0 0,0 0-1 0 0,0 1 1 0 0,0-1 0 0 0,1 0-1 0 0,-1 0 1 0 0,-1 0-1 0 0,1 0 1 0 0,0 1 0 0 0,0-1-1 0 0,0 0 1 0 0,-1 0-1 0 0,1 0 1 0 0,0 0 0 0 0,-1 2-1 0 0,-12 26 323 0 0,11-27-294 0 0,1 1-21 0 0,0-1 0 0 0,0 0 0 0 0,-1 0-1 0 0,1 1 1 0 0,-1-1 0 0 0,1 0 0 0 0,-1 0-1 0 0,0-1 1 0 0,0 1 0 0 0,0 0 0 0 0,0-1-1 0 0,0 1 1 0 0,0-1 0 0 0,-1 1 0 0 0,-2 0-1 0 0,-3 1 5 0 0,0-1 0 0 0,0 0-1 0 0,-1-1 1 0 0,-11 1 0 0 0,19-2-24 0 0,-2 0-194 0 0,0 1 0 0 0,0-1 0 0 0,1 0-1 0 0,-1 0 1 0 0,0 0 0 0 0,0-1 0 0 0,0 1 0 0 0,0-1 0 0 0,0 1 0 0 0,1-1 0 0 0,-5-1-1 0 0,6 1-673 0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28.02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134 0 1976 0 0,'0'0'1334'0'0,"-4"1"-734"0"0,-11 3-32 0 0,11-3 32 0 0,1 1-33 0 0,0 0-353 0 0,-9 4 612 0 0,1 1 0 0 0,0 0 0 0 0,1 1 0 0 0,0 0 1 0 0,0 1-1 0 0,-16 18 0 0 0,24-24-756 0 0,0 0 1 0 0,1-1 0 0 0,-1 1-1 0 0,1 0 1 0 0,0 0 0 0 0,-1-1-1 0 0,1 1 1 0 0,1 0 0 0 0,-1 0-1 0 0,0 0 1 0 0,1 1 0 0 0,-1-1-1 0 0,1 0 1 0 0,0 0 0 0 0,0 0 0 0 0,0 0-1 0 0,1 0 1 0 0,-1 0 0 0 0,1 0-1 0 0,-1 0 1 0 0,1 0 0 0 0,0 0-1 0 0,0 0 1 0 0,1 0 0 0 0,-1 0-1 0 0,1 0 1 0 0,-1-1 0 0 0,1 1-1 0 0,0-1 1 0 0,0 1 0 0 0,0-1-1 0 0,0 0 1 0 0,0 0 0 0 0,0 1-1 0 0,1-1 1 0 0,-1-1 0 0 0,1 1-1 0 0,0 0 1 0 0,-1-1 0 0 0,4 2-1 0 0,2 1-436 0 0,-1-1-1 0 0,1 0 0 0 0,0 0 1 0 0,0-1-1 0 0,15 3 0 0 0,-18-4-499 0 0,-1 0 0 0 0,1-1-1 0 0,0 0 1 0 0,0 0-1 0 0,0-1 1 0 0,0 1-1 0 0,0-1 1 0 0,-1 0-1 0 0,1 0 1 0 0,5-3-1 0 0,1-1-1021 0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32.81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282 48 1656 0 0,'-6'-5'545'0'0,"1"0"-1"0"0,-1 1 1 0 0,0-1-1 0 0,0 1 0 0 0,-1 1 1 0 0,1-1-1 0 0,-1 1 1 0 0,0 1-1 0 0,0-1 1 0 0,0 1-1 0 0,0 0 1 0 0,-12-1-1 0 0,17 3-298 0 0,-2-1-100 0 0,0 0 1 0 0,-1 1-1 0 0,1-1 0 0 0,0 1 1 0 0,-1 1-1 0 0,1-1 0 0 0,0 0 0 0 0,-1 1 1 0 0,1 0-1 0 0,0 0 0 0 0,-5 2 1 0 0,-1 0 11 0 0,1-1 1 0 0,0 2 0 0 0,0-1 0 0 0,1 1 0 0 0,-1 1-1 0 0,-15 10 1 0 0,20-12-116 0 0,1-1-1 0 0,-1 1 1 0 0,1 0-1 0 0,0 0 1 0 0,0 0-1 0 0,0 1 1 0 0,0-1-1 0 0,1 1 1 0 0,-1 0-1 0 0,1 0 1 0 0,0-1 0 0 0,0 1-1 0 0,0 1 1 0 0,1-1-1 0 0,-2 6 1 0 0,0-2-77 0 0,2-4 113 0 0,0-2-58 0 0,1 1 0 0 0,-1-1-1 0 0,1 0 1 0 0,0 0 0 0 0,0 1-1 0 0,-1-1 1 0 0,1 0 0 0 0,1 1 0 0 0,-1-1-1 0 0,0 0 1 0 0,1 0 0 0 0,-1 1-1 0 0,1-1 1 0 0,1 3 0 0 0,-2-3-11 0 0,0-1 1 0 0,0 1-1 0 0,0 0 0 0 0,1-1 0 0 0,-1 1 1 0 0,1-1-1 0 0,-1 1 0 0 0,1-1 1 0 0,0 1-1 0 0,0-1 0 0 0,-1 1 1 0 0,1-1-1 0 0,0 0 0 0 0,0 1 1 0 0,1-1-1 0 0,-1 0 0 0 0,0 0 1 0 0,0 0-1 0 0,0 1 0 0 0,1-1 1 0 0,-1-1-1 0 0,1 1 0 0 0,-1 0 1 0 0,0 0-1 0 0,1 0 0 0 0,0-1 1 0 0,-1 1-1 0 0,1-1 0 0 0,-1 1 1 0 0,1-1-1 0 0,2 0 0 0 0,3 0 16 0 0,1-1 0 0 0,-1 0 0 0 0,1-1 0 0 0,-1 0 0 0 0,0 0 0 0 0,0 0 0 0 0,11-6 0 0 0,-11 5 4 0 0,-1-1 0 0 0,1 1-1 0 0,-1-1 1 0 0,0 0 0 0 0,0-1 0 0 0,0 1 0 0 0,-1-1 0 0 0,6-6 0 0 0,-5 5 68 0 0,0 0 1 0 0,0 0 0 0 0,-1-1-1 0 0,0 0 1 0 0,5-7 0 0 0,-9 12-59 0 0,5-7 76 0 0,-6 9-98 0 0,0-1 0 0 0,0 1 0 0 0,0 0 0 0 0,0-1 0 0 0,0 1 0 0 0,0 0 0 0 0,0 0 0 0 0,0 0 0 0 0,1-1 0 0 0,-1 1 0 0 0,0 0 0 0 0,0 0 0 0 0,0-1 0 0 0,0 1 0 0 0,1 0 0 0 0,-1 0 0 0 0,0 0 0 0 0,0 0 0 0 0,0-1 0 0 0,1 1 0 0 0,-1 0 0 0 0,0 0 0 0 0,0 0 0 0 0,1 0 0 0 0,-1 0 0 0 0,0 0 0 0 0,0 0 0 0 0,1 0 0 0 0,-1 0 0 0 0,0 0 0 0 0,0 0 0 0 0,1-1 0 0 0,-1 2 0 0 0,0-1 0 0 0,1 0 0 0 0,-1 0 0 0 0,0 0 0 0 0,0 0 0 0 0,1 0 0 0 0,-1 0 0 0 0,7 17 20 0 0,-5-13-31 0 0,14 30 294 0 0,-13-31-424 0 0,0 1 1 0 0,0-1-1 0 0,0-1 1 0 0,1 1-1 0 0,-1 0 1 0 0,0-1-1 0 0,1 1 1 0 0,0-1-1 0 0,0 0 1 0 0,-1-1-1 0 0,1 1 1 0 0,0-1-1 0 0,1 1 0 0 0,-1-1 1 0 0,0 0-1 0 0,6 0 1 0 0,-5 0-767 0 0,1 0 1 0 0,-1-1-1 0 0,1 0 1 0 0,-1 0-1 0 0,0-1 0 0 0,1 1 1 0 0,-1-1-1 0 0,0 0 1 0 0,0-1-1 0 0,1 1 0 0 0,-1-1 1 0 0,5-2-1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7:59:17.2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150 1 2280 0 0,'0'0'7189'0'0,"-1"5"-6757"0"0,-10 32 1113 0 0,10-35-1235 0 0,-11 9 758 0 0,10-9-941 0 0,-1 0 0 0 0,0-1 0 0 0,1 1 0 0 0,-1 0 0 0 0,0-1 0 0 0,0 0 0 0 0,0 1 1 0 0,0-1-1 0 0,0-1 0 0 0,0 1 0 0 0,-1 0 0 0 0,-4 0 0 0 0,5-1-2 0 0,-24-11 315 0 0,20 8-372 0 0,-26-17 3461 0 0,26 13-2987 0 0,3 3 271 0 0,3 5-114 0 0,7 25-680 0 0,1 6-43 0 0,-6-30 38 0 0,-1 1 0 0 0,9 46 174 0 0,-8-47-153 0 0,4 23-22 0 0,-5-22 4 0 0,0-1-595 0 0,1 2 2802 0 0,-1-1-3973 0 0,-30 6-18636 0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33.21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130 1 2332 0 0,'-8'17'1366'0'0,"-1"0"-1"0"0,0 0 1 0 0,-2-1-1 0 0,0 0 1 0 0,-13 15-1 0 0,-19 25-6100 0 0,37-46 2628 0 0,-3-1 100 0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34.17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234 12 1276 0 0,'0'0'539'0'0,"-13"-8"1106"0"0,7 7-1380 0 0,-1 0 0 0 0,1 0 0 0 0,0 0-1 0 0,-1 1 1 0 0,1 0 0 0 0,0 0 0 0 0,-1 1 0 0 0,1 0 0 0 0,0 0 0 0 0,-1 0 0 0 0,1 1 0 0 0,0 0 0 0 0,0 0 0 0 0,0 1 0 0 0,0-1 0 0 0,-10 8 0 0 0,4-2-57 0 0,0 0 0 0 0,1 1 0 0 0,-1 1 0 0 0,2 0 0 0 0,-1 1 0 0 0,-11 16 0 0 0,20-25-166 0 0,0 1 0 0 0,1-1 1 0 0,-1 1-1 0 0,1-1 1 0 0,0 1-1 0 0,-1 0 0 0 0,1 0 1 0 0,1-1-1 0 0,-1 1 1 0 0,0 0-1 0 0,1 0 1 0 0,-1 0-1 0 0,1 0 0 0 0,0 0 1 0 0,0 0-1 0 0,0 0 1 0 0,1 0-1 0 0,-1 0 0 0 0,1 0 1 0 0,-1 0-1 0 0,1-1 1 0 0,1 5-1 0 0,0-3 15 0 0,0 0 0 0 0,0 0 0 0 0,0 0 0 0 0,0-1 1 0 0,1 1-1 0 0,0-1 0 0 0,0 1 0 0 0,0-1 0 0 0,0 0 0 0 0,0 0 0 0 0,0 0 0 0 0,1 0 0 0 0,5 3 0 0 0,-7-5 133 0 0,1-1-112 0 0,11 0 18 0 0,-10 0 38 0 0,13-9 242 0 0,-12 3-287 0 0,-1 1-1 0 0,1-1 1 0 0,-1 0 0 0 0,0 0 0 0 0,0-1-1 0 0,-1 1 1 0 0,4-8 0 0 0,17-53 1121 0 0,-21 56-899 0 0,-2 9-251 0 0,6-8 216 0 0,-5 10-263 0 0,0-1 0 0 0,-1 1 0 0 0,1 0 0 0 0,0 0 0 0 0,-1 0 0 0 0,1 1 0 0 0,0-1 0 0 0,-1 0 0 0 0,1 1 0 0 0,-1-1 0 0 0,1 1 0 0 0,-1-1 1 0 0,1 1-1 0 0,-1 0 0 0 0,1-1 0 0 0,-1 1 0 0 0,1 0 0 0 0,-1 0 0 0 0,0 0 0 0 0,1 0 0 0 0,-1 1 0 0 0,0-1 0 0 0,0 0 0 0 0,2 2 0 0 0,-2-1 20 0 0,2 0 13 0 0,1 1-1 0 0,-1 0 1 0 0,0 0 0 0 0,0 0 0 0 0,0 1-1 0 0,5 6 1 0 0,-3-1-31 0 0,-3-6-181 0 0,0 0 0 0 0,0 0-1 0 0,0-1 1 0 0,0 1-1 0 0,0 0 1 0 0,1-1 0 0 0,-1 1-1 0 0,1-1 1 0 0,-1 0-1 0 0,1 0 1 0 0,0 0 0 0 0,0 0-1 0 0,0 0 1 0 0,0-1-1 0 0,0 1 1 0 0,4 0-1 0 0,-5-1-913 0 0,1-1-353 0 0,1 0 686 0 0,2 0-149 0 0,4-1-4218 0 0,4-1 3244 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34.51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100 1 1156 0 0,'0'0'5763'0'0,"-4"0"-5283"0"0,-12 3-10 0 0,12-2-40 0 0,-4 7 165 0 0,-1-2-144 0 0,3 1-177 0 0,0-1 0 0 0,0 1 0 0 0,1 1 0 0 0,-5 7-1 0 0,-6 17-6531 0 0,14-28 4212 0 0,-6 6 196 0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35.41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188 17 1676 0 0,'-10'-5'1144'0'0,"7"3"-908"0"0,1 1 1 0 0,-1-1-1 0 0,0 1 0 0 0,0 0 0 0 0,0 0 0 0 0,0 0 1 0 0,0 1-1 0 0,0-1 0 0 0,0 0 0 0 0,0 1 0 0 0,0 0 0 0 0,0 0 1 0 0,0 0-1 0 0,0 0 0 0 0,-3 1 0 0 0,-2 1-78 0 0,0 1 1 0 0,0 0-1 0 0,1 0 0 0 0,-1 0 0 0 0,1 1 0 0 0,0 1 0 0 0,0-1 0 0 0,0 1 0 0 0,1 0 1 0 0,-1 0-1 0 0,1 1 0 0 0,1 0 0 0 0,-1 0 0 0 0,1 0 0 0 0,0 1 0 0 0,-6 10 1 0 0,9-14-125 0 0,1 1 1 0 0,0-1 0 0 0,-1 1-1 0 0,1-1 1 0 0,0 1 0 0 0,1 0-1 0 0,-1-1 1 0 0,1 1 0 0 0,0 0-1 0 0,0 0 1 0 0,0-1 0 0 0,0 1 0 0 0,0 0-1 0 0,1 0 1 0 0,0-1 0 0 0,0 1-1 0 0,0 0 1 0 0,0-1 0 0 0,0 1-1 0 0,1-1 1 0 0,0 0 0 0 0,-1 1 0 0 0,4 2-1 0 0,-4-4-9 0 0,1-1 0 0 0,-1 1 1 0 0,1-1-1 0 0,0 1 0 0 0,-1-1 0 0 0,1 0 0 0 0,0 0 0 0 0,0 0 0 0 0,0 0 0 0 0,0 0 0 0 0,0 0 1 0 0,0 0-1 0 0,0-1 0 0 0,1 1 0 0 0,-1-1 0 0 0,0 0 0 0 0,0 1 0 0 0,0-1 0 0 0,1 0 0 0 0,-1 0 0 0 0,0-1 1 0 0,0 1-1 0 0,0 0 0 0 0,1-1 0 0 0,-1 1 0 0 0,0-1 0 0 0,0 0 0 0 0,0 0 0 0 0,0 1 0 0 0,0-1 0 0 0,0-1 1 0 0,2 0-1 0 0,2-2 86 0 0,0 0 0 0 0,0 0 0 0 0,0-1 1 0 0,0 1-1 0 0,-1-2 0 0 0,0 1 0 0 0,0 0 1 0 0,0-1-1 0 0,4-6 0 0 0,-6 7 46 0 0,0 0 0 0 0,0 1 0 0 0,1-1 0 0 0,0 1 0 0 0,4-4 0 0 0,-7 7 15 0 0,0-1-127 0 0,0 2-1 0 0,-1-1 0 0 0,1 0 1 0 0,0 0-1 0 0,0 0 1 0 0,0 0-1 0 0,0 0 0 0 0,0 1 1 0 0,0-1-1 0 0,0 0 1 0 0,0 1-1 0 0,0-1 0 0 0,0 1 1 0 0,0-1-1 0 0,0 1 1 0 0,0-1-1 0 0,0 1 0 0 0,1 0 1 0 0,1-1 465 0 0,1 3-354 0 0,2 0-103 0 0,-5-2-34 0 0,1 1 1 0 0,-1-1 0 0 0,0 1 0 0 0,1-1-1 0 0,-1 1 1 0 0,0-1 0 0 0,0 1-1 0 0,1 0 1 0 0,-1 0 0 0 0,0-1-1 0 0,0 1 1 0 0,0 0 0 0 0,0 0-1 0 0,0 0 1 0 0,1 2 0 0 0,-1-1 100 0 0,0 0-56 0 0,1 1 0 0 0,-1-1 0 0 0,1 1 0 0 0,-1-1 0 0 0,1 0 0 0 0,0 0 0 0 0,4 4 0 0 0,8 12 256 0 0,-12-14-289 0 0,0-1-1 0 0,0 0 1 0 0,0 0 0 0 0,0 0 0 0 0,1 0-1 0 0,4 4 1 0 0,-6-6-273 0 0,0 0 0 0 0,0 0 0 0 0,0 0 1 0 0,1 0-1 0 0,-1 0 0 0 0,0-1 0 0 0,1 1 0 0 0,-1 0 0 0 0,1-1 0 0 0,-1 1 0 0 0,0-1 1 0 0,1 1-1 0 0,-1-1 0 0 0,1 0 0 0 0,-1 0 0 0 0,1 0 0 0 0,-1 0 0 0 0,4 0 0 0 0,-4 0 95 0 0,2 0-542 0 0,-1 0 0 0 0,0-1 0 0 0,0 1 0 0 0,1-1 0 0 0,-1 1 0 0 0,0-1-1 0 0,0 0 1 0 0,0 0 0 0 0,0 0 0 0 0,0 0 0 0 0,0 0 0 0 0,4-3 0 0 0,1-4-1226 0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35.74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138 1 2936 0 0,'0'0'4250'0'0,"-4"5"-3540"0"0,-44 57 2274 0 0,-1 0-1383 0 0,23-20-5981 0 0,18-32 560 0 0,6-9 3135 0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36.5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206 28 1328 0 0,'-9'-8'1726'0'0,"5"5"-1400"0"0,-1 0-1 0 0,0 1 1 0 0,1 0 0 0 0,-1 0 0 0 0,0 0 0 0 0,0 1 0 0 0,0 0 0 0 0,-1 0 0 0 0,1 0 0 0 0,0 0 0 0 0,0 1 0 0 0,-9 0 0 0 0,12 0 10 0 0,-2 1-34 0 0,1-1-267 0 0,-1 0 94 0 0,-1 1 1 0 0,1-1 0 0 0,-1 1-1 0 0,1 0 1 0 0,0 0 0 0 0,0 1-1 0 0,-1 0 1 0 0,1-1 0 0 0,0 1 0 0 0,0 0-1 0 0,0 1 1 0 0,-3 2 0 0 0,2-1-57 0 0,0 1 0 0 0,0-1-1 0 0,1 1 1 0 0,-1 0 0 0 0,1 1 0 0 0,1-1 0 0 0,-1 1 0 0 0,1 0 0 0 0,0-1 0 0 0,0 1 0 0 0,0 1 0 0 0,1-1 0 0 0,0 0 0 0 0,0 1 0 0 0,1-1 0 0 0,0 1 0 0 0,0-1 0 0 0,0 1 0 0 0,1-1 0 0 0,0 1 0 0 0,0 0 0 0 0,1-1 0 0 0,0 1 0 0 0,0-1 0 0 0,2 8 0 0 0,-2-12-43 0 0,1 1 0 0 0,-1-1-1 0 0,1 1 1 0 0,0-1 0 0 0,-1 0 0 0 0,1 0 0 0 0,0 0-1 0 0,0 0 1 0 0,0 0 0 0 0,1 0 0 0 0,-1 0-1 0 0,0-1 1 0 0,1 1 0 0 0,-1-1 0 0 0,1 1 0 0 0,0-1-1 0 0,-1 0 1 0 0,1 0 0 0 0,0 0 0 0 0,5 0-1 0 0,-6 0 41 0 0,1-1-25 0 0,11 0 66 0 0,-12-1-95 0 0,1 0-1 0 0,0 1 0 0 0,-1-1 1 0 0,1 0-1 0 0,-1-1 0 0 0,1 1 0 0 0,-1 0 1 0 0,1-1-1 0 0,-1 0 0 0 0,0 1 1 0 0,0-1-1 0 0,0 0 0 0 0,0 0 0 0 0,0 0 1 0 0,0 0-1 0 0,0 0 0 0 0,1-3 1 0 0,10-10 137 0 0,26-29 696 0 0,-38 43-728 0 0,0 1-87 0 0,-1-1 0 0 0,1 0 0 0 0,0 1 1 0 0,0-1-1 0 0,-1 1 0 0 0,1-1 0 0 0,0 1 0 0 0,0-1 1 0 0,0 1-1 0 0,0 0 0 0 0,0-1 0 0 0,0 1 1 0 0,0 0-1 0 0,0 0 0 0 0,0 0 0 0 0,0-1 1 0 0,0 1-1 0 0,0 0 0 0 0,0 0 0 0 0,0 1 0 0 0,0-1 1 0 0,-1 0-1 0 0,1 0 0 0 0,0 0 0 0 0,0 1 1 0 0,0-1-1 0 0,0 0 0 0 0,0 1 0 0 0,0-1 1 0 0,0 1-1 0 0,1 0 0 0 0,1 4 41 0 0,3 1 84 0 0,-1 1 0 0 0,1 0-1 0 0,-2 0 1 0 0,8 15 0 0 0,-8-16-102 0 0,0-1 0 0 0,0 0 1 0 0,0 1-1 0 0,0-1 0 0 0,1-1 0 0 0,0 1 1 0 0,7 4-1 0 0,-6-5-323 0 0,-1-2 0 0 0,1 1 0 0 0,0 0 0 0 0,10 2 0 0 0,-13-5-774 0 0,1 0-470 0 0,-3 0 1430 0 0,1 0-362 0 0,0 0 0 0 0,-1 0 0 0 0,1-1 0 0 0,-1 1 0 0 0,1 0 1 0 0,-1 0-1 0 0,1-1 0 0 0,0 1 0 0 0,-1-1 0 0 0,1 1 0 0 0,-1-1 0 0 0,0 0 0 0 0,1 1 0 0 0,-1-1 0 0 0,1 0 0 0 0,-1 0 1 0 0,0 0-1 0 0,0 0 0 0 0,0 0 0 0 0,2-3 0 0 0,3-6-1453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53:36.94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169 0 3060 0 0,'-16'14'1993'0'0,"1"1"0"0"0,-22 26 0 0 0,-13 13 552 0 0,26-32-4056 0 0,-1-3-6356 0 0,23-18 6101 0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1:12.85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 0 928 0 0,'-3'50'208'0'0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1:59.645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208 150 1564 0 0,'0'0'938'0'0,"-14"-5"1180"0"0,-20-3 588 0 0,32 7-2427 0 0,-13-2 832 0 0,-33-8 1091 0 0,46 10-1939 0 0,-10-4 234 0 0,-40-20 377 0 0,50 24-788 0 0,-21-20 502 0 0,22 19-570 0 0,1 0 0 0 0,-1 1 0 0 0,1-1 0 0 0,-1 0 0 0 0,1 1 0 0 0,0-1 0 0 0,0 0 0 0 0,0 0 0 0 0,0 1 0 0 0,0-1 0 0 0,0 0 0 0 0,0 1 0 0 0,1-1 0 0 0,-1 0 0 0 0,1 1 0 0 0,-1-1 0 0 0,1 0 1 0 0,0-1-1 0 0,1 0-42 0 0,6-5-13 0 0,-5 6 51 0 0,-1 0 1 0 0,1 0-1 0 0,0 0 1 0 0,0 0-1 0 0,0 1 1 0 0,0-1-1 0 0,0 1 1 0 0,0 0-1 0 0,1 0 1 0 0,-1 0-1 0 0,6-1 1 0 0,-6 1 37 0 0,26-2 83 0 0,-26 2-35 0 0,27 2 55 0 0,-27 0 38 0 0,2 6 14 0 0,-4-6-183 0 0,0-1 0 0 0,-1 1 0 0 0,1 0 0 0 0,-1-1 0 0 0,1 1 0 0 0,-1-1-1 0 0,1 1 1 0 0,-1 0 0 0 0,1-1 0 0 0,-1 1 0 0 0,0 0 0 0 0,1 0 0 0 0,-1-1 0 0 0,0 1 0 0 0,0 0 0 0 0,1 0-1 0 0,-1 0 1 0 0,0-1 0 0 0,0 1 0 0 0,0 1 0 0 0,-4 27 500 0 0,3-26-434 0 0,-2 12 184 0 0,-11 91 1035 0 0,10-85-942 0 0,-2 34 0 0 0,5-36-169 0 0,-7 35 0 0 0,3-24 106 0 0,-3 36-157 0 0,7-64-111 0 0,2 1 10 0 0,-1 13-20 0 0,1-6 17 0 0,0 0-1 0 0,0 0 0 0 0,1 0 1 0 0,0 0-1 0 0,6 18 0 0 0,-7-23-34 0 0,1 0-1 0 0,-1-1 1 0 0,1 1-1 0 0,0-1 1 0 0,0 1-1 0 0,0-1 0 0 0,1 0 1 0 0,-1 0-1 0 0,1 0 1 0 0,6 7-1 0 0,1 1 22 0 0,-7-10-55 0 0,42 28 76 0 0,-43-28-46 0 0,21 6 96 0 0,-16-6-104 0 0,36 5-35 0 0,26-4 73 0 0,-66-3-31 0 0,1 0-2 0 0,10 0 18 0 0,-11 0-3 0 0,6-2 17 0 0,-8 2-12 0 0,1 0 0 0 0,-1 0 1 0 0,0 0-1 0 0,0 0 0 0 0,0 0 1 0 0,0-1-1 0 0,1 1 0 0 0,-1 0 0 0 0,0-1 1 0 0,0 1-1 0 0,0 0 0 0 0,0-1 1 0 0,0 0-1 0 0,2 0 0 0 0,-3 0-17 0 0,0 1-1 0 0,0 0 0 0 0,0 0 1 0 0,1 0-1 0 0,-1-1 1 0 0,0 1-1 0 0,0 0 0 0 0,0 0 1 0 0,0-1-1 0 0,0 1 1 0 0,0 0-1 0 0,0 0 0 0 0,0 0 1 0 0,0-1-1 0 0,0 1 1 0 0,0 0-1 0 0,0-1 0 0 0,0 1 1 0 0,0 0-1 0 0,0 0 1 0 0,0-1-1 0 0,0 1 0 0 0,0 0 1 0 0,0 0-1 0 0,0 0 1 0 0,0-1-1 0 0,0 1 0 0 0,0 0 1 0 0,-1 0-1 0 0,1-1 1 0 0,0 1-1 0 0,0 0 0 0 0,0 0 1 0 0,0 0-1 0 0,-1-1 1 0 0,1 1-1 0 0,0 0 0 0 0,0 0 1 0 0,0 0-1 0 0,-1 0 1 0 0,1 0-1 0 0,0 0 0 0 0,0-1 1 0 0,-1 1-1 0 0,1 0 1 0 0,0 0-1 0 0,0 0 0 0 0,-1 0 1 0 0,1 0-1 0 0,0 0 1 0 0,-1 0-1 0 0,-19-2-18 0 0,3 8 60 0 0,14-5-70 0 0,-23 23 30 0 0,15-4-8 0 0,8-16 23 0 0,0 1 0 0 0,1 0-1 0 0,-1 0 1 0 0,1 0 0 0 0,-2 9-1 0 0,2-8 15 0 0,2 1 0 0 0,-1 0-1 0 0,1 0 1 0 0,-1 0 0 0 0,2 0-1 0 0,-1-1 1 0 0,1 1 0 0 0,0 0 0 0 0,1 0-1 0 0,-1-1 1 0 0,1 1 0 0 0,1-1 0 0 0,4 10-1 0 0,-3-6 18 0 0,-1 1 1 0 0,1 0-1 0 0,-2 0 0 0 0,1 0 0 0 0,-2 1 0 0 0,1-1 0 0 0,-2 0 1 0 0,1 1-1 0 0,-1-1 0 0 0,-3 17 0 0 0,-1 72 320 0 0,5-86-350 0 0,-5 36 25 0 0,2-38-42 0 0,0 1 1 0 0,-1-1-1 0 0,0 0 1 0 0,-1-1-1 0 0,-7 17 1 0 0,3-9-4 0 0,1 0 1 0 0,1 1 0 0 0,-5 26 0 0 0,-4 40 81 0 0,12-32 117 0 0,2-52-158 0 0,1 1-8 0 0,-3 15 178 0 0,-9 32 0 0 0,10-43-182 0 0,2-5-7 0 0,0-1-12 0 0,-1 1 0 0 0,1 0-1 0 0,0-1 1 0 0,-1 1 0 0 0,1-1-1 0 0,-1 0 1 0 0,1 1 0 0 0,-1-1 0 0 0,0 1-1 0 0,0-1 1 0 0,1 0 0 0 0,-1 1 0 0 0,0-1-1 0 0,0 0 1 0 0,0 0 0 0 0,-1 0 0 0 0,1 0-1 0 0,-1 1 1 0 0,-23 13 134 0 0,23-14-110 0 0,-18 3 53 0 0,13-2-69 0 0,4-1-10 0 0,0-1 0 0 0,0 1 1 0 0,0-1-1 0 0,-1 0 0 0 0,1 0 0 0 0,0 0 0 0 0,-1 0 0 0 0,-5-2 0 0 0,8 2-8 0 0,-1 0 0 0 0,1 0 0 0 0,0 0 1 0 0,0 0-1 0 0,0 0 0 0 0,-1 0 0 0 0,1-1 0 0 0,0 1 0 0 0,0 0 0 0 0,0-1 0 0 0,-1 1 0 0 0,1-1 0 0 0,0 1 0 0 0,0-1 0 0 0,0 1 0 0 0,0-1 0 0 0,0 0 0 0 0,0 0 0 0 0,0 1 0 0 0,0-1 0 0 0,0 0 0 0 0,1 0 0 0 0,-1 0 0 0 0,0 0 0 0 0,0 0 0 0 0,1 0 0 0 0,-1 0 0 0 0,1 0 0 0 0,-1 0 0 0 0,1-1 0 0 0,-1 1 0 0 0,1 0 0 0 0,0 0 0 0 0,0 0 0 0 0,-1-1 0 0 0,1 1 0 0 0,0-2 0 0 0,0 1 13 0 0,1-1-27 0 0,2-11-1 0 0,-2 11 40 0 0,10-21 10 0 0,-6 18-86 0 0,0 1 1 0 0,0 0-1 0 0,1 0 0 0 0,0 0 1 0 0,0 1-1 0 0,0 0 1 0 0,0 0-1 0 0,10-4 1 0 0,15-7-2499 0 0,-24 11 1497 0 0,96-52-14779 0 0,-84 43 13920 0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2:03.176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260 172 1544 0 0,'-26'-7'2111'0'0,"8"1"-1186"0"0,-1-1 1 0 0,1-1-1 0 0,0-1 1 0 0,-17-11-1 0 0,34 19-767 0 0,-19-37 1036 0 0,20 36-1021 0 0,0 1-167 0 0,-1 0 0 0 0,1 0 0 0 0,0 1 0 0 0,0-1 0 0 0,0 0 0 0 0,0 0 0 0 0,0 1 0 0 0,0-1 0 0 0,0 0 0 0 0,1 0 0 0 0,-1 1 0 0 0,0-1 0 0 0,0 0-1 0 0,1 0 1 0 0,-1 1 0 0 0,0-1 0 0 0,1 0 0 0 0,-1 1 0 0 0,0-1 0 0 0,1 0 0 0 0,-1 1 0 0 0,1-1 0 0 0,0 0 0 0 0,11-14 120 0 0,-10 14-64 0 0,0-2-6 0 0,0 0-1 0 0,1 0 0 0 0,0 1 0 0 0,0-1 1 0 0,-1 1-1 0 0,1 0 0 0 0,1 0 1 0 0,-1 0-1 0 0,4-2 0 0 0,0 0 160 0 0,-6 3-107 0 0,24-7 268 0 0,-15 8-178 0 0,-1 0 1 0 0,0 1 0 0 0,10 3-1 0 0,-16-3-31 0 0,-3 0-141 0 0,1-1 1 0 0,-1 1-1 0 0,1 0 0 0 0,-1-1 0 0 0,1 1 1 0 0,-1 0-1 0 0,0 0 0 0 0,1-1 1 0 0,-1 1-1 0 0,0 0 0 0 0,0 0 0 0 0,1 0 1 0 0,-1 0-1 0 0,0-1 0 0 0,0 1 0 0 0,0 0 1 0 0,0 0-1 0 0,0 0 0 0 0,0 0 0 0 0,0-1 1 0 0,0 1-1 0 0,-1 1 0 0 0,-3 25 509 0 0,-19 30 29 0 0,-15 46 114 0 0,21-51-495 0 0,11-37-90 0 0,1 0 0 0 0,0 0 0 0 0,1 1 1 0 0,1-1-1 0 0,1 1 0 0 0,0 0 0 0 0,0 22 0 0 0,2-29-81 0 0,0-4 7 0 0,1 0 0 0 0,-1 1 0 0 0,1-1 1 0 0,0 0-1 0 0,0 0 0 0 0,0 0 0 0 0,1 0 0 0 0,0 0 1 0 0,0 0-1 0 0,0 0 0 0 0,0-1 0 0 0,5 7 0 0 0,-3-4 23 0 0,-3-4-28 0 0,1 0 0 0 0,0-1 0 0 0,-1 1 0 0 0,1-1 0 0 0,0 1-1 0 0,0-1 1 0 0,1 0 0 0 0,-1 0 0 0 0,0 0 0 0 0,1 0 0 0 0,-1 0 0 0 0,1-1 0 0 0,5 3-1 0 0,-1 0 3 0 0,1 0-1 0 0,0-1 1 0 0,0 0-1 0 0,0-1 1 0 0,0 0-1 0 0,0 0 0 0 0,0-1 1 0 0,12 1-1 0 0,-17-2-4 0 0,0 0 5 0 0,9 0-20 0 0,18-4 241 0 0,-27 4 412 0 0,-9 3-612 0 0,-19 8 7 0 0,23-10-28 0 0,-1 0 1 0 0,1 1-1 0 0,0-1 1 0 0,0 1 0 0 0,0-1-1 0 0,0 1 1 0 0,0 0-1 0 0,1-1 1 0 0,-1 1 0 0 0,0 0-1 0 0,1 0 1 0 0,-1 0 0 0 0,1 1-1 0 0,0-1 1 0 0,0 0-1 0 0,-2 3 1 0 0,-1 5 22 0 0,-3 2 45 0 0,2 2 1 0 0,-1-1-1 0 0,2 0 1 0 0,0 1-1 0 0,0 0 1 0 0,-1 19 0 0 0,-10 35 144 0 0,5-20-162 0 0,-6 58 1 0 0,9-50-11 0 0,5-36-49 0 0,2 0-1 0 0,1 27 0 0 0,0-3-23 0 0,-1-20 24 0 0,-4 129 218 0 0,3-143-211 0 0,1-2 41 0 0,-1 1 1 0 0,0 0-1 0 0,0-1 0 0 0,-1 1 1 0 0,0-1-1 0 0,-1 1 0 0 0,0-1 1 0 0,0 0-1 0 0,-6 10 0 0 0,-25 26 234 0 0,33-42-267 0 0,1-2-20 0 0,0 1-1 0 0,-1 0 1 0 0,1 0 0 0 0,0-1-1 0 0,-1 1 1 0 0,1 0 0 0 0,-1 0 0 0 0,1-1-1 0 0,-1 1 1 0 0,1 0 0 0 0,-1-1-1 0 0,1 1 1 0 0,-1-1 0 0 0,0 1-1 0 0,1-1 1 0 0,-1 1 0 0 0,0-1-1 0 0,1 1 1 0 0,-1-1 0 0 0,-1 1-1 0 0,-14 7 32 0 0,15-8-29 0 0,-2 1 26 0 0,1-1 14 0 0,-10 2-16 0 0,9-2-25 0 0,1 0 1 0 0,-1 0-1 0 0,0-1 0 0 0,1 1 0 0 0,-1 0 0 0 0,0-1 0 0 0,1 1 1 0 0,-1-1-1 0 0,1 0 0 0 0,-1 0 0 0 0,1 0 0 0 0,-1 0 1 0 0,1-1-1 0 0,0 1 0 0 0,0-1 0 0 0,0 1 0 0 0,-1-1 0 0 0,1 0 1 0 0,1 0-1 0 0,-1 1 0 0 0,0-2 0 0 0,0 1 0 0 0,1 0 1 0 0,-1 0-1 0 0,1 0 0 0 0,0-1 0 0 0,0 1 0 0 0,-1-1 0 0 0,2 1 1 0 0,-1-1-1 0 0,0 1 0 0 0,0-5 0 0 0,0 5 8 0 0,1-1-26 0 0,0 0 11 0 0,0 0 0 0 0,0 0 0 0 0,0 0 0 0 0,0 1 0 0 0,1-1 0 0 0,-1 0 0 0 0,1 0 0 0 0,0 0 0 0 0,0 1 0 0 0,0-1 0 0 0,0 0 0 0 0,0 1 0 0 0,0-1 0 0 0,1 1 0 0 0,-1-1 1 0 0,1 1-1 0 0,0 0 0 0 0,2-4 0 0 0,4-2-122 0 0,-1-5-1166 0 0,-7 12 761 0 0,1-1 0 0 0,-1 1 0 0 0,0 0 0 0 0,0 0 0 0 0,1 0 0 0 0,-1 0-1 0 0,0 0 1 0 0,0 0 0 0 0,0-1 0 0 0,-1 1 0 0 0,1 0 0 0 0,0 0 0 0 0,-1-2-1 0 0,-10-12-6772 0 0,-1 6 6221 0 0,0 3-726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7:59:18.8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2700 0 0,'13'31'6418'0'0,"-13"-29"-5742"0"0,11 23 2072 0 0,9 27 162 0 0,-19-50-2730 0 0,10 49 1361 0 0,-11-49-821 0 0,3-7-684 0 0,7-13 3 0 0,0 0 1 0 0,1 2-1 0 0,21-26 0 0 0,-13 24 182 0 0,-19 18-210 0 0,1 0 1 0 0,0 0-1 0 0,0 0 0 0 0,0 0 1 0 0,0-1-1 0 0,0 1 0 0 0,0 0 1 0 0,0 1-1 0 0,0-1 1 0 0,0 0-1 0 0,0 0 0 0 0,0 0 1 0 0,0 0-1 0 0,-1 1 0 0 0,1-1 1 0 0,0 1-1 0 0,0-1 1 0 0,0 0-1 0 0,0 1 0 0 0,-1-1 1 0 0,2 2-1 0 0,1 0 22 0 0,0 5-8 0 0,-1-5-7 0 0,0 0 0 0 0,-1-1 0 0 0,1 1 0 0 0,-1 0 0 0 0,0 0 0 0 0,0 0 0 0 0,1 0 1 0 0,-1 1-1 0 0,-1-1 0 0 0,1 0 0 0 0,0 0 0 0 0,0 3 0 0 0,12 33 68 0 0,1-10 178 0 0,-13-26-232 0 0,0-2-24 0 0,-1 1-1 0 0,0-1 1 0 0,1 0-1 0 0,-1 1 1 0 0,1-1-1 0 0,-1 0 1 0 0,1 1-1 0 0,-1-1 1 0 0,1 0-1 0 0,-1 0 0 0 0,1 1 1 0 0,-1-1-1 0 0,1 0 1 0 0,-1 0-1 0 0,1 0 1 0 0,0 0-1 0 0,-1 0 1 0 0,1 0-1 0 0,-1 0 1 0 0,1 0-1 0 0,-1 0 0 0 0,1 0 1 0 0,0 0-1 0 0,-1 0 1 0 0,1 0-1 0 0,0-1 1 0 0,11-6-6 0 0,-1-1 1 0 0,0 0-1 0 0,-1-1 1 0 0,12-12-1 0 0,11-7-38 0 0,-32 27 43 0 0,5 0-21 0 0,-5 0 15 0 0,-1 1 1 0 0,0 0-1 0 0,1 0 1 0 0,-1-1-1 0 0,0 1 1 0 0,1 0-1 0 0,-1 0 0 0 0,0 0 1 0 0,1-1-1 0 0,-1 1 1 0 0,1 0-1 0 0,-1 0 1 0 0,1 0-1 0 0,-1 0 1 0 0,0 0-1 0 0,1 0 1 0 0,-1 0-1 0 0,1 0 1 0 0,-1 0-1 0 0,1 0 0 0 0,-1 0 1 0 0,0 0-1 0 0,1 0 1 0 0,-1 0-1 0 0,1 1 1 0 0,-1-1-1 0 0,0 0 1 0 0,1 0-1 0 0,15 5-10 0 0,-11-4-11 0 0,23 30 4 0 0,-19-13 38 0 0,-8-16 40 0 0,15 16-2297 0 0,-11-17 585 0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2:06.029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259 147 808 0 0,'0'0'849'0'0,"-3"1"-568"0"0,0 0-26 0 0,-1-1 1 0 0,0 1 0 0 0,1 0 0 0 0,-1-1 0 0 0,0 0 0 0 0,-4 0 0 0 0,5-1 502 0 0,-12-4-300 0 0,12 4-263 0 0,-1 0-18 0 0,0-1 0 0 0,0 1 0 0 0,0-1 0 0 0,1 0-1 0 0,-1 0 1 0 0,-4-5 0 0 0,-1 2 160 0 0,8 4-177 0 0,-9-8 371 0 0,9 8-461 0 0,0 0 0 0 0,-1 0 0 0 0,1 0-1 0 0,0 0 1 0 0,0 0 0 0 0,-1 0 0 0 0,1 0-1 0 0,0-1 1 0 0,0 1 0 0 0,0 0 0 0 0,-1-3-1 0 0,2-19 266 0 0,0 21 122 0 0,4-17-33 0 0,-3 17-385 0 0,1-1 0 0 0,-1 0 0 0 0,0 1-1 0 0,1-1 1 0 0,-1 1 0 0 0,1-1 0 0 0,0 1 0 0 0,2-2 0 0 0,-3 3 54 0 0,11-8 21 0 0,5 0 151 0 0,-16 8-123 0 0,14-5 147 0 0,-12 5-246 0 0,0 1 0 0 0,0-1 0 0 0,0 1-1 0 0,0 0 1 0 0,0 0 0 0 0,6 1 244 0 0,8 1-126 0 0,-14-1 56 0 0,-2-1-198 0 0,-1 0-1 0 0,0 0 0 0 0,1 0 1 0 0,-1 0-1 0 0,1 1 0 0 0,-1-1 1 0 0,0 0-1 0 0,1 0 0 0 0,-1 1 1 0 0,0-1-1 0 0,1 0 0 0 0,-1 1 1 0 0,0-1-1 0 0,1 0 0 0 0,-1 1 1 0 0,0-1-1 0 0,0 1 0 0 0,1-1 1 0 0,-1 0-1 0 0,0 1 0 0 0,0-1 1 0 0,0 1-1 0 0,0-1 0 0 0,0 0 1 0 0,1 1-1 0 0,-1-1 0 0 0,0 1 1 0 0,0 0-1 0 0,0 9 162 0 0,0-7-69 0 0,0-1-6 0 0,0 8 17 0 0,0-8-33 0 0,0 2 5 0 0,-4 17 145 0 0,-2 1 1 0 0,0 0-1 0 0,-1-1 1 0 0,-18 36 0 0 0,12-29 88 0 0,2 0 1 0 0,-12 42 0 0 0,22-63-298 0 0,-1 0-1 0 0,1 0 0 0 0,0 0 1 0 0,0 0-1 0 0,1 0 1 0 0,0 0-1 0 0,0 0 0 0 0,0 0 1 0 0,1 0-1 0 0,2 7 0 0 0,-2-9-15 0 0,1 1 0 0 0,0-1 0 0 0,0 0 0 0 0,0-1 0 0 0,0 1-1 0 0,1 0 1 0 0,0-1 0 0 0,0 1 0 0 0,0-1 0 0 0,1 0-1 0 0,-1 0 1 0 0,8 6 0 0 0,-3-3-2 0 0,-5-3 24 0 0,-1-2-19 0 0,1 0 1 0 0,-1 0 0 0 0,1 0-1 0 0,0 0 1 0 0,-1 0-1 0 0,1-1 1 0 0,0 1-1 0 0,0-1 1 0 0,0 0-1 0 0,0 0 1 0 0,0 0-1 0 0,0 0 1 0 0,7 1-1 0 0,36-1 399 0 0,-43-1-361 0 0,0-1-31 0 0,10-6 256 0 0,-17 6 39 0 0,0 1-292 0 0,-1 1 0 0 0,0 0 1 0 0,1 0-1 0 0,-1 0 1 0 0,-5 3-1 0 0,4-2-10 0 0,1 1-1 0 0,-1 0 0 0 0,1 0 1 0 0,0 0-1 0 0,0 1 0 0 0,0 0 1 0 0,0 0-1 0 0,0 0 0 0 0,1 1 1 0 0,0-1-1 0 0,0 1 1 0 0,0 0-1 0 0,-5 11 0 0 0,2-3 24 0 0,2 0 0 0 0,0 1 0 0 0,1 0 0 0 0,-3 16 0 0 0,-2 6 32 0 0,-3 12 134 0 0,2 1-1 0 0,-5 87 1 0 0,13-123-191 0 0,2 23 14 0 0,-1 76 167 0 0,5-50-199 0 0,-9-11 250 0 0,5-49-242 0 0,-1 0-1 0 0,0 0 1 0 0,0 0 0 0 0,0-1 0 0 0,0 1 0 0 0,0-1-1 0 0,0 1 1 0 0,0-1 0 0 0,-1 1 0 0 0,1-1 0 0 0,-1 1-1 0 0,1-1 1 0 0,-1 0 0 0 0,1 0 0 0 0,-1 0 0 0 0,0 0-1 0 0,1 0 1 0 0,-1 0 0 0 0,-2 0 0 0 0,2 0-5 0 0,1 0 19 0 0,-38 7 77 0 0,36-8-68 0 0,1 0 40 0 0,-8 1-66 0 0,7 0-16 0 0,0-2 42 0 0,-31-9 51 0 0,33 9-79 0 0,-11-18 15 0 0,12 16-340 0 0,1 0-1 0 0,-1-1 0 0 0,1 1 1 0 0,0 0-1 0 0,0 0 0 0 0,0 0 1 0 0,0 0-1 0 0,1 0 0 0 0,1-4 0 0 0,0 4-2472 0 0,-1 1 1611 0 0,0 1 1 0 0,0-1-1 0 0,0 1 0 0 0,1 0 0 0 0,-1 0 1 0 0,0-1-1 0 0,0 2 0 0 0,5-2 0 0 0,1-2-680 0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2:07.087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0 0 880 0 0,'0'0'2802'0'0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2:09.67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374 91 736 0 0,'0'0'1430'0'0,"-6"-1"-1216"0"0,-50-9 1162 0 0,54 10-1180 0 0,0-1 34 0 0,-21-6 648 0 0,21 6-713 0 0,-11-4 336 0 0,7 1-222 0 0,1 0 0 0 0,-1 0 1 0 0,1-1-1 0 0,-6-6 0 0 0,10 10 54 0 0,-1-2-90 0 0,2 3-220 0 0,-1-1 0 0 0,1 1 1 0 0,-1-1-1 0 0,1 1 0 0 0,0-1 1 0 0,-1 1-1 0 0,1-1 0 0 0,0 1 1 0 0,0-1-1 0 0,-1 1 0 0 0,1-1 1 0 0,0 0-1 0 0,0 1 0 0 0,0-1 1 0 0,-1 1-1 0 0,1-1 1 0 0,0 1-1 0 0,0-1 0 0 0,0 0 1 0 0,0 1-1 0 0,0-1 0 0 0,0 1 1 0 0,0-1-1 0 0,1 0 0 0 0,-1 1 1 0 0,0-1-1 0 0,0 1 0 0 0,0-1 1 0 0,1-1-1 0 0,13-2 27 0 0,-10 3 41 0 0,38-5 1648 0 0,-40 6-1452 0 0,26-4 774 0 0,-25 3-441 0 0,17 5 38 0 0,16 21-127 0 0,-35-23-355 0 0,-3 26 508 0 0,1-24-620 0 0,0-3-49 0 0,1 0 1 0 0,0-1 0 0 0,-1 1 0 0 0,1 0 0 0 0,-1 0-1 0 0,1 0 1 0 0,-1 0 0 0 0,0 0 0 0 0,1 0 0 0 0,-1-1 0 0 0,0 1-1 0 0,0 0 1 0 0,1-1 0 0 0,-1 1 0 0 0,0 0 0 0 0,0-1-1 0 0,-1 2 1 0 0,-13 11 162 0 0,12-8-129 0 0,0-3-29 0 0,1-1-1 0 0,-1 1 0 0 0,1-1 0 0 0,0 1 0 0 0,-1 0 0 0 0,1 0 0 0 0,0 0 0 0 0,0 0 0 0 0,1 0 0 0 0,-1 1 0 0 0,-1 1 0 0 0,-27 35 241 0 0,28-36-238 0 0,0 0 0 0 0,0 1-1 0 0,0-1 1 0 0,0 1 0 0 0,1-1-1 0 0,-1 1 1 0 0,1 0 0 0 0,0 0-1 0 0,-1 4 1 0 0,2-6 103 0 0,0 1-127 0 0,10 66 46 0 0,-2-59 34 0 0,-7-9-21 0 0,0-1 0 0 0,0 1 0 0 0,-1 0-1 0 0,1 0 1 0 0,0 0 0 0 0,0 0 0 0 0,0 0-1 0 0,-1 0 1 0 0,1 0 0 0 0,-1 0 0 0 0,1 0-1 0 0,-1 0 1 0 0,1 0 0 0 0,-1 1 0 0 0,1-1-1 0 0,-1 2 1 0 0,-20 30 104 0 0,15-27-127 0 0,1 0 0 0 0,-1 1 0 0 0,2-1-1 0 0,-4 9 1 0 0,-9 27 108 0 0,4-9-44 0 0,1 1 0 0 0,-13 66 0 0 0,3 47 99 0 0,12-87-204 0 0,6-34 19 0 0,1-10-40 0 0,1-1 0 0 0,0 22 0 0 0,1-32 38 0 0,0 0 0 0 0,0 0 0 0 0,0 0 0 0 0,-1 0 0 0 0,0-1 0 0 0,-2 8 0 0 0,-4 16-70 0 0,-5 37 135 0 0,12-64-84 0 0,-1 2 18 0 0,-2 9 3 0 0,1-2-19 0 0,-14 42-29 0 0,15-49 42 0 0,-11 30 108 0 0,7-27-94 0 0,4-5 9 0 0,-1 1 6 0 0,-4 3-27 0 0,5-3 4 0 0,-28 21-2 0 0,27-21 9 0 0,-1 0-15 0 0,1 1 1 0 0,-1-1-1 0 0,1 1 1 0 0,0-1-1 0 0,0 1 1 0 0,0 0 0 0 0,0 0-1 0 0,-2 4 1 0 0,3-5 24 0 0,-6 6 16 0 0,7-8-44 0 0,0 1 0 0 0,0-1 0 0 0,0 0 1 0 0,-1 1-1 0 0,1-1 0 0 0,0 0 1 0 0,0 0-1 0 0,0 1 0 0 0,-1-1 0 0 0,1 0 1 0 0,0 0-1 0 0,-1 1 0 0 0,1-1 1 0 0,0 0-1 0 0,0 0 0 0 0,-1 0 0 0 0,1 0 1 0 0,0 0-1 0 0,-1 1 0 0 0,1-1 0 0 0,0 0 1 0 0,-1 0-1 0 0,1 0 0 0 0,0 0 1 0 0,-1 0-1 0 0,1 0 0 0 0,0 0 0 0 0,-1 0 1 0 0,1 0-1 0 0,0 0 0 0 0,-1 0 0 0 0,1 0 1 0 0,0 0-1 0 0,-1-1 0 0 0,-9-11 11 0 0,8 9 39 0 0,2 1-44 0 0,0-7-19 0 0,0 7-14 0 0,1-1-50 0 0,3-8 76 0 0,-3 8 32 0 0,10-5 0 0 0,33-11-5045 0 0,-33 14 2966 0 0,-1 1 0 0 0,1-1-1 0 0,-1-1 1 0 0,12-8 0 0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2:11.92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110 75 1596 0 0,'0'0'3602'0'0,"-5"-1"-3345"0"0,-45-11 1128 0 0,48 11-1151 0 0,-1 1-57 0 0,0-1-51 0 0,-1 0 0 0 0,0 0 0 0 0,1 0 1 0 0,-1 0-1 0 0,1-1 0 0 0,-1 1 0 0 0,1-1 1 0 0,0 0-1 0 0,-1 0 0 0 0,-2-3 0 0 0,5 3 113 0 0,0 0-131 0 0,1-1 1 0 0,0 1-1 0 0,0-1 1 0 0,0 0-1 0 0,0 1 0 0 0,1-1 1 0 0,-1 1-1 0 0,1-1 0 0 0,1-4 1 0 0,4-2 660 0 0,-1 9 1150 0 0,1 15-530 0 0,-6-13-1649 0 0,2 3 356 0 0,-6 30 399 0 0,6-5-210 0 0,-2-24-195 0 0,1 0 1 0 0,-1 0-1 0 0,0-1 0 0 0,-1 1 1 0 0,1 0-1 0 0,-2 6 0 0 0,-2 5 152 0 0,2 0 0 0 0,-1 23 0 0 0,1-6-114 0 0,-9 71 413 0 0,7-47-215 0 0,4-54-302 0 0,0 1 0 0 0,1-1 0 0 0,-1 0 1 0 0,1 0-1 0 0,0 1 0 0 0,0-1 0 0 0,0 0 1 0 0,1 0-1 0 0,0 0 0 0 0,3 6 0 0 0,-2-4 8 0 0,0-1-1 0 0,1 0 1 0 0,0 0 0 0 0,0 0-1 0 0,0 0 1 0 0,1 0 0 0 0,0-1-1 0 0,-1 0 1 0 0,2 0-1 0 0,-1 0 1 0 0,8 4 0 0 0,-11-7-3 0 0,1-1 0 0 0,38 5 128 0 0,-38-5-37 0 0,13 2 341 0 0,-15-1-456 0 0,-1 0 1 0 0,0 0 0 0 0,1 0-1 0 0,-1 0 1 0 0,1-1 0 0 0,-1 1-1 0 0,0 0 1 0 0,0 0 0 0 0,0 0-1 0 0,1 0 1 0 0,-1 0 0 0 0,0 0-1 0 0,0 0 1 0 0,0 0 0 0 0,0 0-1 0 0,-1 0 1 0 0,1 0 0 0 0,0 0-1 0 0,-1 1 1 0 0,-6 26 63 0 0,2-9 1 0 0,2 3 86 0 0,1-3-33 0 0,0 0 0 0 0,2 0 0 0 0,0 1 1 0 0,4 29-1 0 0,32 125 700 0 0,-21-111-469 0 0,-8-38-243 0 0,-4-16-75 0 0,-1 0 0 0 0,0 0 0 0 0,0 0 0 0 0,-1 0 0 0 0,0 0 1 0 0,0 13-1 0 0,-1 15-30 0 0,-1 76 247 0 0,1-98-239 0 0,-1 4-6 0 0,-2-3-76 0 0,-2-1 73 0 0,4-11 14 0 0,-1 0 0 0 0,1 0 0 0 0,-1-1 0 0 0,0 1 0 0 0,0-1 0 0 0,0 1 1 0 0,0-1-1 0 0,0 0 0 0 0,-1 1 0 0 0,0-1 0 0 0,0-1 0 0 0,1 1 0 0 0,-2 0 0 0 0,1-1 1 0 0,-4 3-1 0 0,6-4-1 0 0,-1 1-11 0 0,0-1 1 0 0,0 1-1 0 0,0-1 1 0 0,-1 0-1 0 0,1 0 0 0 0,0 1 1 0 0,0-1-1 0 0,-1-1 1 0 0,1 1-1 0 0,0 0 1 0 0,-1-1-1 0 0,1 1 1 0 0,-1-1-1 0 0,-2 1 1 0 0,2-3-1 0 0,0 0 1 0 0,0 0-1 0 0,0 0 1 0 0,0 0 0 0 0,0-1-1 0 0,0 1 1 0 0,1-1-1 0 0,-1 0 1 0 0,1 1 0 0 0,0-1-1 0 0,0 0 1 0 0,0-1-1 0 0,0 1 1 0 0,-1-4 0 0 0,2 6-41 0 0,-3-12 46 0 0,4 8-273 0 0,-1 1-1 0 0,1 0 1 0 0,0 0 0 0 0,0 0 0 0 0,1-1 0 0 0,-1 1 0 0 0,1 0 0 0 0,2-6-1 0 0,-2 6-1140 0 0,0 1 0 0 0,0 0 0 0 0,1 0 0 0 0,-1 0 0 0 0,1 0 0 0 0,3-5 0 0 0,3-1-5411 0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2:14.206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69 153 2160 0 0,'0'0'5577'0'0,"-3"-3"-5102"0"0,-30-24 2039 0 0,30 26-2252 0 0,-21-33 1315 0 0,23 33-1461 0 0,-3-35 401 0 0,4 34-480 0 0,2 0-33 0 0,13-16 98 0 0,-14 17-72 0 0,12-19 235 0 0,-12 19-236 0 0,-1 0 1 0 0,1 1-1 0 0,0-1 1 0 0,0 0-1 0 0,0 1 1 0 0,0-1-1 0 0,0 1 1 0 0,0-1-1 0 0,0 1 1 0 0,0 0-1 0 0,0-1 1 0 0,0 1-1 0 0,0 0 1 0 0,0 0-1 0 0,0 0 1 0 0,1 0-1 0 0,-1-1 1 0 0,0 2-1 0 0,2-1 1 0 0,0 0 475 0 0,-3 0-499 0 0,0 1 0 0 0,0-1 0 0 0,0 0 0 0 0,0 0 0 0 0,0 1 0 0 0,0-1 0 0 0,0 0 0 0 0,0 1 0 0 0,0-1 0 0 0,1 0-1 0 0,-1 0 1 0 0,0 1 0 0 0,0-1 0 0 0,0 0 0 0 0,0 0 0 0 0,1 1 0 0 0,-1-1 0 0 0,0 0 0 0 0,0 0 0 0 0,0 0 0 0 0,1 1 0 0 0,-1-1 0 0 0,0 0-1 0 0,0 0 1 0 0,1 0 0 0 0,-1 0 0 0 0,0 0 0 0 0,0 1 0 0 0,1-1 0 0 0,-1 0 0 0 0,1 0 16 0 0,-1 0 1 0 0,1 0-1 0 0,-1 1 0 0 0,0-1 1 0 0,1 0-1 0 0,-1 0 0 0 0,1 1 1 0 0,-1-1-1 0 0,1 0 0 0 0,-1 1 0 0 0,0-1 1 0 0,1 0-1 0 0,-1 1 0 0 0,0-1 1 0 0,0 1-1 0 0,1-1 0 0 0,-1 0 1 0 0,0 1-1 0 0,0-1 0 0 0,1 1 1 0 0,-1-1-1 0 0,0 1 0 0 0,0-1 1 0 0,0 1-1 0 0,0 0 0 0 0,3 22 500 0 0,-3-20-382 0 0,0 0-17 0 0,-6 32 381 0 0,2 1 0 0 0,1 0 0 0 0,5 71 0 0 0,-2-105-448 0 0,1 0-5 0 0,7 23 91 0 0,-5-16-114 0 0,-2-4-6 0 0,1 0-1 0 0,0-1 1 0 0,0 1-1 0 0,0-1 0 0 0,6 8 1 0 0,-7-10-32 0 0,16 16 146 0 0,-8-15-114 0 0,-7-2-2 0 0,30-2 107 0 0,-29 1-132 0 0,0-1-12 0 0,17-4 27 0 0,-12 2 47 0 0,-1 1-1 0 0,1 0 0 0 0,-1 0 0 0 0,9 0 0 0 0,-21 6-51 0 0,-14 12-10 0 0,18-15 13 0 0,0 1-1 0 0,-1-1 1 0 0,1 1-1 0 0,0 0 1 0 0,0-1-1 0 0,0 1 0 0 0,0 0 1 0 0,0 0-1 0 0,0-1 1 0 0,0 1-1 0 0,1 0 1 0 0,-1 0-1 0 0,1 0 0 0 0,-1 0 1 0 0,1 0-1 0 0,0 0 1 0 0,-1 0-1 0 0,2 3 1 0 0,-2 2 0 0 0,-4 54 230 0 0,2-22 125 0 0,-11 58 1 0 0,8-62-132 0 0,1 0 1 0 0,2 0-1 0 0,1 49 1 0 0,3-18-67 0 0,4-7 74 0 0,-3-42-162 0 0,-2-15-55 0 0,0 0 1 0 0,2 25 9 0 0,-2-24-3 0 0,0-1 6 0 0,-1 1-38 0 0,-1 13 83 0 0,0-1-1 0 0,1 17 1 0 0,1-30-72 0 0,1 1-48 0 0,0 6 35 0 0,0-7 16 0 0,2 69 142 0 0,-4-67-140 0 0,-1 0 0 0 0,1 0-1 0 0,-1 0 1 0 0,0 0 0 0 0,0 0-1 0 0,-1-1 1 0 0,1 1-1 0 0,-5 4 1 0 0,6-7 32 0 0,-1 2-30 0 0,0-1 0 0 0,1 0 0 0 0,-1 0 0 0 0,0 0 0 0 0,0-1 0 0 0,-1 1 0 0 0,1 0 0 0 0,0-1 0 0 0,-1 1 0 0 0,1-1 0 0 0,-1 0-1 0 0,-2 1 1 0 0,4-1-15 0 0,0-1 0 0 0,0 1 0 0 0,0 0-1 0 0,0-1 1 0 0,-1 0 0 0 0,1 1-1 0 0,0-1 1 0 0,0 0 0 0 0,0 1-1 0 0,0-1 1 0 0,0 0 0 0 0,-1 0 0 0 0,1 0-1 0 0,0 0 1 0 0,0 0 0 0 0,0 0-1 0 0,0-1 1 0 0,-1 1 0 0 0,1 0-1 0 0,0 0 1 0 0,0-1 0 0 0,0 1 0 0 0,0-1-1 0 0,0 1 1 0 0,0-1 0 0 0,0 0-1 0 0,0 1 1 0 0,0-1 0 0 0,0 0-1 0 0,0 1 1 0 0,0-1 0 0 0,0 0 0 0 0,1 0-1 0 0,-1 0 1 0 0,0 0 0 0 0,1 0-1 0 0,-1 0 1 0 0,0-1 0 0 0,0 0-35 0 0,1 0 28 0 0,1 1 1 0 0,-1-1 0 0 0,0 0-1 0 0,1 1 1 0 0,0-1 0 0 0,-1 0 0 0 0,1 1 0 0 0,0-1 0 0 0,0 1 0 0 0,0-1-1 0 0,0 1 1 0 0,0 0 0 0 0,0-1 0 0 0,2-1 0 0 0,-1 1-11 0 0,2-1 21 0 0,0 0 0 0 0,1-1 1 0 0,-1 1-1 0 0,1 1 0 0 0,-1-1 0 0 0,7-2 0 0 0,28-15-422 0 0,-37 20 142 0 0,1-2-75 0 0,26-8-2597 0 0,35-13-13457 0 0,-61 22 14632 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2:16.456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128 147 2252 0 0,'0'0'5550'0'0,"-3"-4"-5198"0"0,-20-16 563 0 0,14 13-162 0 0,0-1-1 0 0,0 0 1 0 0,-9-11-1 0 0,17 17-596 0 0,1 2-138 0 0,0 0 1 0 0,-1-1-1 0 0,1 1 1 0 0,0 0-1 0 0,-1-1 0 0 0,1 1 1 0 0,0-1-1 0 0,-1 1 0 0 0,1-1 1 0 0,0 1-1 0 0,0-1 0 0 0,-1 1 1 0 0,1-1-1 0 0,0 1 1 0 0,0-1-1 0 0,0 1 0 0 0,0-1 1 0 0,0 1-1 0 0,0-1 0 0 0,0 1 1 0 0,0-1-1 0 0,0 1 0 0 0,0-1 1 0 0,0 1-1 0 0,0-1 1 0 0,0 1-1 0 0,0-1 0 0 0,1 1 1 0 0,-1-1-1 0 0,0 1 0 0 0,0-1 1 0 0,1 1-1 0 0,-1-1 0 0 0,8-21 372 0 0,-8 21-425 0 0,2-2 73 0 0,0 0-1 0 0,1 0 1 0 0,-1 0 0 0 0,0 0-1 0 0,1 0 1 0 0,0 1 0 0 0,0-1-1 0 0,0 1 1 0 0,0 0 0 0 0,0 0-1 0 0,0 0 1 0 0,0 1 0 0 0,5-3-1 0 0,-7 4 169 0 0,1-1 36 0 0,-2 1-200 0 0,0 0-1 0 0,1-1 1 0 0,-1 1 0 0 0,0 0 0 0 0,0 0 0 0 0,0 0 0 0 0,1 0-1 0 0,-1-1 1 0 0,0 1 0 0 0,0 0 0 0 0,1 0 0 0 0,-1 0-1 0 0,0 0 1 0 0,0 0 0 0 0,1 0 0 0 0,-1 0 0 0 0,0 0 0 0 0,0 0-1 0 0,1 0 1 0 0,-1 0 0 0 0,0 0 0 0 0,0 0 0 0 0,1 0 0 0 0,-1 0-1 0 0,0 0 1 0 0,1 0 0 0 0,-1 0 0 0 0,0 0 0 0 0,0 0 0 0 0,1 0-1 0 0,-1 0 1 0 0,0 1 0 0 0,0-1 0 0 0,0 0 0 0 0,1 0 0 0 0,-1 0-1 0 0,0 0 1 0 0,0 1 0 0 0,0-1 0 0 0,1 0 0 0 0,-1 0 0 0 0,0 1-1 0 0,0 9 124 0 0,-2 1 1 0 0,1 0-1 0 0,-1-1 0 0 0,-1 1 0 0 0,1-1 0 0 0,-2 0 0 0 0,0 0 0 0 0,-6 12 0 0 0,3-5 118 0 0,1-1 1 0 0,-5 20 0 0 0,2-5 32 0 0,6-24-231 0 0,1 1 0 0 0,0-1 0 0 0,0 1 0 0 0,1 0 0 0 0,-1 14 0 0 0,0-2 101 0 0,2-14-149 0 0,-1 1-1 0 0,1-1 0 0 0,1 1 1 0 0,-1-1-1 0 0,1 1 1 0 0,0-1-1 0 0,1 0 1 0 0,-1 0-1 0 0,4 9 0 0 0,-2-7-10 0 0,0-1 0 0 0,0 1 0 0 0,0-1 0 0 0,1 0 0 0 0,0 0-1 0 0,0 0 1 0 0,7 8 0 0 0,-7-12-8 0 0,0 0 0 0 0,0 0 0 0 0,0 0 0 0 0,0 0 0 0 0,1-1 0 0 0,8 4 0 0 0,-12-5-14 0 0,16 2 6 0 0,-5-2-20 0 0,-10-1 6 0 0,26 5 14 0 0,-25-4 88 0 0,1 0-98 0 0,-4-1 1 0 0,1 0 0 0 0,-1 0 0 0 0,0 0 0 0 0,1 0 0 0 0,-1 0 0 0 0,1 0 1 0 0,-1 0-1 0 0,0 0 0 0 0,1 0 0 0 0,-1 0 0 0 0,0 0 0 0 0,1 0 0 0 0,-1 0 1 0 0,0 0-1 0 0,1 0 0 0 0,-1 0 0 0 0,0 1 0 0 0,1-1 0 0 0,-1 0 0 0 0,0 0 0 0 0,1 1 1 0 0,-1-1-1 0 0,0 0 0 0 0,0 0 0 0 0,1 1 0 0 0,-1-1 0 0 0,2 9 51 0 0,-1 0-1 0 0,0 1 1 0 0,-1-1-1 0 0,0 0 1 0 0,0 0-1 0 0,-1 0 1 0 0,0 0-1 0 0,-5 16 1 0 0,-1 25 143 0 0,-5 79 256 0 0,-1 12-147 0 0,12-54 129 0 0,-6 96 679 0 0,-6-72-508 0 0,13-109-552 0 0,-14 21 176 0 0,-14 0-95 0 0,-3-1-18 0 0,30-21-123 0 0,-4 2 13 0 0,0 1 1 0 0,0-2-1 0 0,0 1 0 0 0,0 0 1 0 0,-10 2-1 0 0,13-4 17 0 0,0 0 20 0 0,-6 2 8 0 0,6-2 35 0 0,-4-5-31 0 0,6 4-57 0 0,-1 0 1 0 0,1 0-1 0 0,-1 0 1 0 0,1 0-1 0 0,-1-1 1 0 0,1 1-1 0 0,-1 0 1 0 0,1 0-1 0 0,-1 0 1 0 0,1-1-1 0 0,-1 1 1 0 0,1 0 0 0 0,-1-1-1 0 0,1 1 1 0 0,-1 0-1 0 0,1-1 1 0 0,0 1-1 0 0,-1-1 1 0 0,1 1-1 0 0,0 0 1 0 0,-1-2-1 0 0,1 1-241 0 0,-1 0 0 0 0,1 0-1 0 0,0-1 1 0 0,0 1 0 0 0,0 0 0 0 0,0 0-1 0 0,0-1 1 0 0,0 1 0 0 0,1 0 0 0 0,-1 0 0 0 0,0 0-1 0 0,1-3 1 0 0,12-15-9224 0 0,-10 3 173 0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2:18.66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159 140 2416 0 0,'0'0'3400'0'0,"-4"-3"-2640"0"0,-9-9-34 0 0,10 10-457 0 0,1 1 0 0 0,-1 0 1 0 0,0-1-1 0 0,0 1 0 0 0,0 0 0 0 0,0 1 1 0 0,0-1-1 0 0,-1 0 0 0 0,1 1 0 0 0,-4 0 0 0 0,-7-2 670 0 0,-28-12 1856 0 0,40 13-2576 0 0,-8-22 1045 0 0,11 16-1115 0 0,1 0 1 0 0,1 0-1 0 0,-1 1 0 0 0,1-1 1 0 0,0 0-1 0 0,5-6 1 0 0,-7 11-112 0 0,4-3 44 0 0,-5 4 7 0 0,1-1 1 0 0,-1 1-1 0 0,1 0 1 0 0,0 0 0 0 0,0 1-1 0 0,0-1 1 0 0,-1 0 0 0 0,1 0-1 0 0,0 0 1 0 0,0 0 0 0 0,0 1-1 0 0,2-2 1 0 0,-3 2-44 0 0,1 0-1 0 0,0 0 1 0 0,-1 0-1 0 0,1 0 1 0 0,0 0-1 0 0,-1 0 1 0 0,1 0-1 0 0,0 0 1 0 0,-1 0-1 0 0,1 0 1 0 0,0 0 0 0 0,-1 0-1 0 0,1 0 1 0 0,0 0-1 0 0,-1 1 1 0 0,1-1-1 0 0,-1 0 1 0 0,1 0-1 0 0,0 1 1 0 0,-1-1-1 0 0,1 0 1 0 0,-1 1 0 0 0,1-1-1 0 0,-1 1 1 0 0,1-1-1 0 0,-1 1 1 0 0,1-1-1 0 0,-1 1 1 0 0,1 0-1 0 0,8 17 130 0 0,-9-16-15 0 0,0 0 6 0 0,0 26 180 0 0,-1 0-1 0 0,-2 0 1 0 0,-9 41 0 0 0,12-69-346 0 0,-6 22 141 0 0,2 1 0 0 0,1 0 0 0 0,0 0 0 0 0,2 1 0 0 0,3 40 0 0 0,-2-59-130 0 0,1 0 0 0 0,0 0 0 0 0,0 0 0 0 0,1 0 0 0 0,-1 0 1 0 0,1-1-1 0 0,0 1 0 0 0,0 0 0 0 0,0-1 0 0 0,1 1 0 0 0,0-1 1 0 0,0 0-1 0 0,0 0 0 0 0,0 0 0 0 0,0 0 0 0 0,7 4 0 0 0,-5-5 2 0 0,0 1-1 0 0,1-2 0 0 0,-1 1 0 0 0,1 0 1 0 0,0-1-1 0 0,0 0 0 0 0,0-1 1 0 0,0 1-1 0 0,0-1 0 0 0,10 0 0 0 0,-14 0 44 0 0,17-1 61 0 0,-12-3-94 0 0,-3 3-10 0 0,-5 1 78 0 0,-16 13-69 0 0,12-11 60 0 0,2-1-73 0 0,0-1-1 0 0,1 2 0 0 0,-1-1 0 0 0,0 0 0 0 0,1 0 0 0 0,-1 1 0 0 0,1-1 1 0 0,0 1-1 0 0,0 0 0 0 0,0 0 0 0 0,0 0 0 0 0,-1 3 0 0 0,-1 7 69 0 0,0 0-1 0 0,1 1 0 0 0,0-1 0 0 0,1 0 0 0 0,1 1 1 0 0,0 23-1 0 0,-2 25 488 0 0,0-42-369 0 0,-13 79 522 0 0,-16 32-107 0 0,31-129-605 0 0,0 0 1 0 0,0 0-1 0 0,1 1 0 0 0,-1-1 1 0 0,1 1-1 0 0,0-1 0 0 0,-1 1 1 0 0,1-1-1 0 0,0 0 0 0 0,1 5 1 0 0,-1-4-6 0 0,0-1 26 0 0,-2 14 71 0 0,0 11-81 0 0,0 0 0 0 0,4 41-1 0 0,3-30 111 0 0,-5-35-106 0 0,6 39-36 0 0,0-32-85 0 0,4 6 102 0 0,-10-14 27 0 0,2-1-26 0 0,2 5-2 0 0,-3-5 93 0 0,7 9-91 0 0,-8-9 61 0 0,1 0-1 0 0,0 0 1 0 0,0 0-1 0 0,0-1 1 0 0,0 1 0 0 0,-1 0-1 0 0,1 0 1 0 0,0 0-1 0 0,-1 0 1 0 0,1 0-1 0 0,-1 1 1 0 0,1-1-1 0 0,-1 0 1 0 0,1 0-1 0 0,-1 0 1 0 0,0 2-1 0 0,-39 12 182 0 0,37-15-204 0 0,-15 0-43 0 0,-2 0-50 0 0,10-1 2 0 0,1 0 0 0 0,0-1-1 0 0,0 0 1 0 0,0 0 0 0 0,-9-5 0 0 0,16 7 8 0 0,4-4-1423 0 0,10-10 880 0 0,-10 11-571 0 0,27-19-17731 0 0,-23 17 16779 0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3:39.609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30 141 1544 0 0,'0'0'10314'0'0,"-5"-3"-10204"0"0,-14-6-15 0 0,14 7 301 0 0,5-1-351 0 0,9-24 509 0 0,-7 24-447 0 0,11-14 251 0 0,-8 11-337 0 0,-3 3 16 0 0,1 1 1 0 0,0 0 0 0 0,0 0-1 0 0,0 0 1 0 0,0 0-1 0 0,0 1 1 0 0,0-1-1 0 0,0 1 1 0 0,7-3-1 0 0,-5 3-31 0 0,-3 0 51 0 0,1 0-19 0 0,7 0-62 0 0,-8 0 21 0 0,2 2-43 0 0,1 1 63 0 0,0-1-10 0 0,-1 0 0 0 0,1 1-1 0 0,-1 0 1 0 0,0 0-1 0 0,1 0 1 0 0,5 5 0 0 0,-4-5 26 0 0,0 1 1 0 0,0-1 0 0 0,0 0 0 0 0,1 0 0 0 0,-1 0 0 0 0,0-1 0 0 0,1 0-1 0 0,7 0 1 0 0,-11-1-14 0 0,0-1 10 0 0,7-1 18 0 0,0 0 0 0 0,0-1-1 0 0,14-6 1 0 0,-23 9-60 0 0,27-24 295 0 0,-26 22-247 0 0,1-1 53 0 0,-1-1 0 0 0,0 1 0 0 0,1-1 0 0 0,-1 0 0 0 0,-1 1 0 0 0,1-1 0 0 0,2-6 0 0 0,-4 9 174 0 0,3 5-256 0 0,-1-1-2 0 0,0 0-1 0 0,0 0 1 0 0,0 0-1 0 0,1 0 0 0 0,0-1 1 0 0,5 5-1 0 0,-6-6-27 0 0,0 0 9 0 0,9 2 26 0 0,-8-3-20 0 0,0 0 16 0 0,70 0 52 0 0,-17-6 90 0 0,-20 1-228 0 0,150-15 95 0 0,-183 19 3 0 0,-2 1-18 0 0,0 0-1 0 0,-1-1 1 0 0,1 1-1 0 0,0 0 1 0 0,0-1 0 0 0,0 1-1 0 0,-1 0 1 0 0,1 0-1 0 0,0 0 1 0 0,0 0-1 0 0,0 0 1 0 0,0 0-1 0 0,-1 0 1 0 0,1 0 0 0 0,0 0-1 0 0,0 0 1 0 0,0 0-1 0 0,-1 0 1 0 0,1 1-1 0 0,1-1 1 0 0,22 5 22 0 0,-23-4-22 0 0,2-1-16 0 0,6 8 2 0 0,-6-6 35 0 0,-1 0 0 0 0,1 1 0 0 0,0 0 0 0 0,-1 0 0 0 0,0-1-1 0 0,0 1 1 0 0,2 4 0 0 0,-3-5 8 0 0,-1 1-8 0 0,1 0-1 0 0,0 0 1 0 0,-1 0-1 0 0,0 0 0 0 0,0 0 1 0 0,0 0-1 0 0,0 0 0 0 0,-1 5 1 0 0,1-5-151 0 0,-1 1 1 0 0,0-1-1 0 0,0 1 0 0 0,0-1 1 0 0,0 1-1 0 0,0-1 0 0 0,-1 0 1 0 0,1 1-1 0 0,-1-1 0 0 0,-4 6 1 0 0,4-7-408 0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3:40.691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2 123 2608 0 0,'-1'-1'73'0'0,"1"1"1"0"0,0 0-1 0 0,0 0 0 0 0,0 0 1 0 0,0-1-1 0 0,0 1 0 0 0,0 0 0 0 0,0 0 1 0 0,0 0-1 0 0,0-1 0 0 0,0 1 0 0 0,0 0 1 0 0,0 0-1 0 0,0-1 0 0 0,0 1 0 0 0,0 0 1 0 0,0 0-1 0 0,0 0 0 0 0,0-1 0 0 0,0 1 1 0 0,0 0-1 0 0,0 0 0 0 0,0 0 0 0 0,0-1 1 0 0,0 1-1 0 0,0 0 0 0 0,1 0 0 0 0,-1 0 1 0 0,0-1-1 0 0,0 1 0 0 0,0 0 0 0 0,0 0 1 0 0,0 0-1 0 0,1 0 0 0 0,-1 0 0 0 0,0-1 1 0 0,0 1-1 0 0,0 0 0 0 0,1 0 0 0 0,-1 0 1 0 0,0 0-1 0 0,0 0 0 0 0,0 0 1 0 0,1 0-1 0 0,-1 0 0 0 0,0 0 0 0 0,0 0 1 0 0,0 0-1 0 0,1 0 0 0 0,-1 0 0 0 0,0 0 1 0 0,0 0-1 0 0,1 0 0 0 0,-1 0 0 0 0,0 0 1 0 0,0 0-1 0 0,0 0 0 0 0,1 0 0 0 0,-1 0 1 0 0,0 0-1 0 0,0 0 0 0 0,0 0 0 0 0,1 1 1 0 0,9 11 4976 0 0,-7-9-6405 0 0,-2 0 1493 0 0,1 0 0 0 0,-1-1 0 0 0,0 1 0 0 0,0 0-1 0 0,0 0 1 0 0,0-1 0 0 0,0 1 0 0 0,0 0 0 0 0,-1 0 0 0 0,0 0 0 0 0,0 0 0 0 0,1 0 0 0 0,-2 0 0 0 0,1 4 0 0 0,0 4 311 0 0,-3 112 2028 0 0,1-105-2157 0 0,1-15-62 0 0,2-5 324 0 0,2-5-580 0 0,7-27 34 0 0,0-16 96 0 0,11-43-85 0 0,-16 76-80 0 0,2-5 26 0 0,0 0 0 0 0,13-26 0 0 0,-18 45 13 0 0,0 1 0 0 0,0 0-1 0 0,0 0 1 0 0,0 0 0 0 0,0 0-1 0 0,1 0 1 0 0,-1 1-1 0 0,1-1 1 0 0,-1 1 0 0 0,1-1-1 0 0,0 1 1 0 0,3-2 0 0 0,31-8-34 0 0,-34 10 24 0 0,0 1 0 0 0,-1 0 0 0 0,1 0 0 0 0,0 0 0 0 0,0 0 0 0 0,0 0 0 0 0,0 1 0 0 0,-1-1 1 0 0,1 1-1 0 0,0-1 0 0 0,3 3 0 0 0,4 2 14 0 0,0 0 0 0 0,-1 0 0 0 0,10 8 0 0 0,-13-7 11 0 0,0 0 0 0 0,0 0-1 0 0,-1 1 1 0 0,1 0 0 0 0,-1 0 0 0 0,-1 1 0 0 0,0-1 0 0 0,0 1 0 0 0,0 0-1 0 0,4 14 1 0 0,-7-18 9 0 0,-1-1-1 0 0,1 1 0 0 0,-1-1 0 0 0,0 1 1 0 0,0-1-1 0 0,0 1 0 0 0,0-1 1 0 0,-1 0-1 0 0,1 1 0 0 0,-2 3 1 0 0,-1 8 29 0 0,1-9-4 0 0,0 0 0 0 0,0 0 0 0 0,-1-1 1 0 0,0 1-1 0 0,-1 0 0 0 0,-5 8 0 0 0,2-6-83 0 0,-1 0 0 0 0,0 0 0 0 0,0-1 0 0 0,0 0 0 0 0,-1 0-1 0 0,0-1 1 0 0,0 0 0 0 0,-1 0 0 0 0,1-1 0 0 0,-1 0 0 0 0,0-1-1 0 0,-19 5 1 0 0,22-7-1514 0 0,-1-1 0 0 0,1-1-1 0 0,-1 1 1 0 0,1-1 0 0 0,-1 0-1 0 0,1-1 1 0 0,0 1 0 0 0,-1-2-1 0 0,-6-1 1 0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3:42.195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0 142 2108 0 0,'0'0'2086'0'0,"4"-2"-1684"0"0,25-16 1120 0 0,-22 15-1108 0 0,0-1 0 0 0,0-1 0 0 0,0 1 0 0 0,-1-1 0 0 0,1 0 0 0 0,-1-1 0 0 0,0 0 0 0 0,5-6 0 0 0,-10 10-256 0 0,1-1 0 0 0,-1 1 0 0 0,1-1 0 0 0,-1 1 0 0 0,0-1 0 0 0,0 0 0 0 0,0 0 1 0 0,0 0-1 0 0,0 1 0 0 0,-1-1 0 0 0,1-3 0 0 0,0-4 219 0 0,0 8-5 0 0,-2-13 579 0 0,0 14-918 0 0,1 1-1 0 0,-1-1 1 0 0,1 0-1 0 0,-1 1 1 0 0,1-1-1 0 0,-1 1 1 0 0,0-1 0 0 0,1 0-1 0 0,-1 1 1 0 0,0 0-1 0 0,1-1 1 0 0,-1 1-1 0 0,0-1 1 0 0,0 1-1 0 0,1 0 1 0 0,-1 0-1 0 0,0-1 1 0 0,0 1-1 0 0,0 0 1 0 0,1 0 0 0 0,-1 0-1 0 0,0 0 1 0 0,0 0-1 0 0,0 0 1 0 0,1 0-1 0 0,-1 0 1 0 0,0 0-1 0 0,0 0 1 0 0,0 0-1 0 0,1 1 1 0 0,-1-1-1 0 0,0 0 1 0 0,0 1 0 0 0,0-1-1 0 0,1 0 1 0 0,-1 1-1 0 0,0-1 1 0 0,1 1-1 0 0,-1-1 1 0 0,0 1-1 0 0,1-1 1 0 0,-1 1-1 0 0,1 0 1 0 0,-1-1-1 0 0,0 2 1 0 0,1-2-30 0 0,-3 3 265 0 0,14 16 68 0 0,22 31 1 0 0,-21-35-190 0 0,-1 1 1 0 0,14 28-1 0 0,-22-36-101 0 0,1 0-1 0 0,-2 0 1 0 0,1 0-1 0 0,-1 1 1 0 0,0-1-1 0 0,-1 0 1 0 0,0 1-1 0 0,0 9 1 0 0,-1-15 6 0 0,-7 23 116 0 0,-6 21-136 0 0,12-45-26 0 0,-1 42-38 0 0,6-18 128 0 0,-3-24-118 0 0,0 0 11 0 0,0 0-22 0 0,1 19 65 0 0,12 32 148 0 0,-11-43-161 0 0,-1-2 1 0 0,0 0 1 0 0,-1 0-1 0 0,1 0 1 0 0,-1 0-1 0 0,-1 15 1 0 0,7 45 76 0 0,-6-66-101 0 0,-1 1 26 0 0,1 0 0 0 0,0 0 1 0 0,0 0-1 0 0,1 0 0 0 0,-1 0 0 0 0,1 0 1 0 0,-1 0-1 0 0,1 0 0 0 0,0 0 0 0 0,0-1 1 0 0,3 4-1 0 0,-3-4-17 0 0,-1 0 44 0 0,1-1-18 0 0,0 1-35 0 0,0 0 0 0 0,0 0 1 0 0,0-1-1 0 0,1 1 0 0 0,-1 0 0 0 0,0-1 1 0 0,1 0-1 0 0,-1 0 0 0 0,1 0 0 0 0,0 0 0 0 0,-1 0 1 0 0,1 0-1 0 0,0 0 0 0 0,5 0 0 0 0,-5-1-32 0 0,0 0-172 0 0,3-3-979 0 0,2 1-662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7:59:19.4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50 13 2700 0 0,'0'0'3984'0'0,"-6"2"-3190"0"0,-18 4-73 0 0,23-6-585 0 0,0 1 0 0 0,0-1-1 0 0,0 1 1 0 0,0-1 0 0 0,0 1 0 0 0,0-1 0 0 0,0 1 0 0 0,0-1 0 0 0,0 1 0 0 0,0 0 0 0 0,1 0 0 0 0,-1-1 0 0 0,0 1-1 0 0,0 0 1 0 0,1 0 0 0 0,-1 0 0 0 0,0 0 0 0 0,1 0 0 0 0,-1 0 0 0 0,1 0 0 0 0,-1 0 0 0 0,1 0 0 0 0,-1 0 0 0 0,1 0-1 0 0,0 0 1 0 0,0 1 0 0 0,0-1 0 0 0,-1 0 0 0 0,1 0 0 0 0,0 0 0 0 0,0 0 0 0 0,1 0 0 0 0,-1 0 0 0 0,0 1 0 0 0,0-1 0 0 0,0 0-1 0 0,1 0 1 0 0,-1 0 0 0 0,1 0 0 0 0,-1 0 0 0 0,1 0 0 0 0,-1 0 0 0 0,1 0 0 0 0,-1 0 0 0 0,1 0 0 0 0,0 0 0 0 0,1 1-1 0 0,-2-2-158 0 0,2 3 269 0 0,0-2-66 0 0,25 4 362 0 0,-25-5-344 0 0,2 0-92 0 0,42-7 391 0 0,-43 7-376 0 0,-1 0-87 0 0,9 0-3 0 0,-8 0 35 0 0,15 4 27 0 0,3 6-16 0 0,-18-10-81 0 0,23 6 38 0 0,-16-4 11 0 0,1-1-1 0 0,-1 0 0 0 0,18-1 1 0 0,-25 0-57 0 0,20-3 416 0 0,-22 3-359 0 0,0-1 1 0 0,0 1 0 0 0,0 0-1 0 0,0-1 1 0 0,0 1-1 0 0,0 0 1 0 0,0-1 0 0 0,0 1-1 0 0,0-1 1 0 0,0 0-1 0 0,-1 1 1 0 0,1-1 0 0 0,0 0-1 0 0,0 1 1 0 0,-1-1-1 0 0,1 0 1 0 0,-1 0 0 0 0,1 1-1 0 0,0-1 1 0 0,-1 0-1 0 0,1-2 1 0 0,0 2 328 0 0,-4-3-253 0 0,-2-1 12 0 0,0-1 1 0 0,-1 0 0 0 0,0 1 0 0 0,0 0-1 0 0,-11-7 1 0 0,-19-5-2386 0 0,4 8-3033 0 0,-1 5-4337 0 0,30 4 7871 0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3:43.044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268 4 2108 0 0,'0'0'4339'0'0,"-5"-1"-3717"0"0,-31-1 1609 0 0,34 2-1759 0 0,-2 1-36 0 0,-52 3 1770 0 0,-47 4 815 0 0,101-8-2869 0 0,-24 6 964 0 0,25-6-1099 0 0,1 0 0 0 0,-1 0 1 0 0,0 1-1 0 0,0-1 0 0 0,1 0 1 0 0,-1 1-1 0 0,0-1 0 0 0,1 1 1 0 0,-1-1-1 0 0,1 1 0 0 0,-1-1 0 0 0,0 1 1 0 0,1 0-1 0 0,-1-1 0 0 0,1 1 1 0 0,0 0-1 0 0,-1-1 0 0 0,1 1 0 0 0,-1 0 1 0 0,1 1-1 0 0,-8 17 253 0 0,3 6-143 0 0,1-1 1 0 0,2 1 0 0 0,0 0-1 0 0,2 0 1 0 0,1 0 0 0 0,0 0 0 0 0,2 0-1 0 0,1-1 1 0 0,1 1 0 0 0,9 25-1 0 0,-12-39-112 0 0,-1-8-9 0 0,-1 0 0 0 0,1-1 0 0 0,0 1 0 0 0,-1-1 0 0 0,1 1 0 0 0,0-1 0 0 0,1 1 0 0 0,-1-1 0 0 0,0 0 0 0 0,1 0 0 0 0,-1 1 0 0 0,1-1 0 0 0,-1 0 1 0 0,1 0-1 0 0,0 0 0 0 0,4 2 0 0 0,-3-2 1 0 0,-1 0 0 0 0,1-1 0 0 0,0 1 0 0 0,-1-1 1 0 0,1 0-1 0 0,0 0 0 0 0,0 0 0 0 0,0 0 0 0 0,0 0 0 0 0,0-1 0 0 0,0 0 1 0 0,0 1-1 0 0,4-1 0 0 0,42-4 7 0 0,-41 3-44 0 0,4 0-313 0 0,-1 0-1 0 0,1-2 1 0 0,-1 1 0 0 0,0-2 0 0 0,1 1 0 0 0,-1-1-1 0 0,19-11 1 0 0,-15 2-4942 0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3:43.395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0 50 2660 0 0,'0'0'4098'0'0,"3"-1"-3451"0"0,13-6-215 0 0,1 1 0 0 0,0 1 1 0 0,0 0-1 0 0,0 2 0 0 0,18-2 0 0 0,6-2-3353 0 0,-3-1-1357 0 0,-21 5 2431 0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28:20.909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1 1 68 0 0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2:52.94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0 1 184 0 0,'0'0'-176'0'0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2:53.297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29 5 132 0 0,'0'0'107'0'0,"-1"1"-157"0"0,0-1 59 0 0,1 0-1 0 0,-1 1 1 0 0,0-1-1 0 0,1 0 1 0 0,-1 0-1 0 0,0 1 0 0 0,0-1 1 0 0,1 0-1 0 0,-1 0 1 0 0,0 0-1 0 0,0 0 1 0 0,0 0-1 0 0,1 0 1 0 0,-1 0-1 0 0,-1 0 1 0 0,-12-7-146 0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4:53.78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1030 24 2988 0 0,'0'0'931'0'0,"-2"-7"498"0"0,0 3 1877 0 0,-5-8 1632 0 0,9 23-2532 0 0,5 19-2173 0 0,-3 43 155 0 0,-4-71-409 0 0,-4 16 53 0 0,-1-4-8 0 0,5-11-16 0 0,-1-1 0 0 0,0 1 1 0 0,1-1-1 0 0,-1 0 0 0 0,0 0 0 0 0,0 1 1 0 0,0-1-1 0 0,-1 0 0 0 0,1 0 0 0 0,-1 0 1 0 0,1 0-1 0 0,-1 0 0 0 0,1 0 0 0 0,-1-1 1 0 0,0 1-1 0 0,0 0 0 0 0,0-1 0 0 0,0 0 1 0 0,0 1-1 0 0,0-1 0 0 0,0 0 0 0 0,-1 0 0 0 0,1 0 1 0 0,0 0-1 0 0,-4 0 0 0 0,4 0-8 0 0,0 0 0 0 0,0 0 1 0 0,-1 0-1 0 0,1 0 0 0 0,0-1 0 0 0,-1 1 0 0 0,1-1 0 0 0,-1 1 0 0 0,1-1 0 0 0,-1 0 0 0 0,1 0 0 0 0,-3-1 1 0 0,1 1 4 0 0,1 0 37 0 0,-1-1-12 0 0,-3 1-26 0 0,5 0 0 0 0,-1 0 1 0 0,1 0 0 0 0,-1-1-1 0 0,1 1 1 0 0,-1-1-1 0 0,1 0 1 0 0,0 1 0 0 0,-1-1-1 0 0,1 0 1 0 0,0 0-1 0 0,-1 0 1 0 0,1-1 0 0 0,0 1-1 0 0,0-1 1 0 0,0 1 0 0 0,0-1-1 0 0,0 0 1 0 0,1 1-1 0 0,-1-1 1 0 0,-2-4 0 0 0,2 3 21 0 0,-6-11-11 0 0,5 1-18 0 0,3 8 6 0 0,-11-41 53 0 0,8 35 14 0 0,3 10-77 0 0,0-2 6 0 0,-2-19 115 0 0,2 20-59 0 0,0-22 519 0 0,-1 30-578 0 0,-5 36 26 0 0,4-33 10 0 0,-2 0 4 0 0,-3 14 23 0 0,5-14-27 0 0,2-2 29 0 0,-8 18 31 0 0,6-21-79 0 0,0-1-1 0 0,0 1 0 0 0,-1 0 1 0 0,1-1-1 0 0,-1 0 1 0 0,0 1-1 0 0,0-1 0 0 0,0 0 1 0 0,0 0-1 0 0,0-1 0 0 0,-1 1 1 0 0,1-1-1 0 0,-6 3 1 0 0,1 0 15 0 0,-1-2 0 0 0,0 1 1 0 0,0-1-1 0 0,0 0 0 0 0,-12 2 1 0 0,19-5-27 0 0,-18 3 41 0 0,13-4-30 0 0,-38-6-13 0 0,43 7-26 0 0,0-1 12 0 0,-7-2 27 0 0,7 2-27 0 0,0 0 17 0 0,-6-1-5 0 0,-35-15-34 0 0,41 16 30 0 0,-23-6 113 0 0,10 4-120 0 0,11 1 24 0 0,1 1 1 0 0,-1 0-1 0 0,1 0 0 0 0,-1 0 1 0 0,0 1-1 0 0,1-1 0 0 0,-1 1 0 0 0,0 0 1 0 0,-3 0-1 0 0,30-23-7170 0 0,-23 23 7178 0 0,-1-1 0 0 0,1 1-1 0 0,-1 0 1 0 0,1 0 0 0 0,0-1-1 0 0,-1 1 1 0 0,1 0 0 0 0,0 0-1 0 0,0-1 1 0 0,-1 1 0 0 0,1 0 0 0 0,0-1-1 0 0,0 1 1 0 0,-1 0 0 0 0,1-1-1 0 0,0 1 1 0 0,0-1 0 0 0,0 1-1 0 0,0 0 1 0 0,-1-1 0 0 0,1 1-1 0 0,0-1 1 0 0,0 1 0 0 0,0-1-1 0 0,0 0 24 0 0,0 1-1 0 0,0-1 0 0 0,0 1 0 0 0,0 0 1 0 0,0-1-1 0 0,0 1 0 0 0,0-1 0 0 0,0 1 1 0 0,-1 0-1 0 0,1-1 0 0 0,0 1 0 0 0,0-1 1 0 0,0 1-1 0 0,-1 0 0 0 0,1-1 0 0 0,0 1 1 0 0,0 0-1 0 0,-1-1 0 0 0,1 1 0 0 0,0 0 1 0 0,-1 0-1 0 0,1-1 0 0 0,0 1 0 0 0,-1 0 1 0 0,-1-3 213 0 0,1-1 0 0 0,0 1 0 0 0,0 0 0 0 0,0 0 0 0 0,1 0 0 0 0,-1-1 0 0 0,1 1 0 0 0,0-5 0 0 0,0 5-4 0 0,-1-40 1563 0 0,0 26-1116 0 0,2 23-249 0 0,-2 35-291 0 0,1-39-99 0 0,0 0-26 0 0,0 10-41 0 0,-3 12-48 0 0,3-22 71 0 0,-6 25 199 0 0,3-20-191 0 0,3-6-20 0 0,-1 2 15 0 0,0 0 0 0 0,-1 0-1 0 0,1 0 1 0 0,-1 0-1 0 0,0-1 1 0 0,0 1 0 0 0,0 0-1 0 0,0-1 1 0 0,-3 3-1 0 0,-2-1 12 0 0,1 0 0 0 0,-1-1 0 0 0,0 0-1 0 0,-14 4 1 0 0,-1-1 15 0 0,0-1 0 0 0,0-1 0 0 0,0-1 0 0 0,0-1 0 0 0,-30-1 0 0 0,-107-11 212 0 0,114 6-182 0 0,25 1-1306 0 0,4 1 3923 0 0,9 1-3631 0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4:55.245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165 12 1412 0 0,'0'0'1422'0'0,"-6"-4"-675"0"0,2 3 2749 0 0,-2 0-2608 0 0,-5-1 437 0 0,0 0 0 0 0,0 1 0 0 0,-19 1 0 0 0,27 0-891 0 0,0 0-359 0 0,1 0 1 0 0,-1 0-1 0 0,0 0 1 0 0,1 0-1 0 0,-1 0 1 0 0,0 1 0 0 0,1-1-1 0 0,-1 1 1 0 0,1-1-1 0 0,-1 1 1 0 0,1 0 0 0 0,-1 0-1 0 0,-3 3 1 0 0,4-3 90 0 0,-1 1-114 0 0,0-1-1 0 0,-1 1 0 0 0,1 0 0 0 0,0 1 1 0 0,1-1-1 0 0,-1 1 0 0 0,0-1 1 0 0,1 1-1 0 0,-5 5 0 0 0,6-7-6 0 0,-4 13 1380 0 0,3-9-4437 0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4:55.91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157 20 2344 0 0,'0'0'961'0'0,"-1"-2"-18"0"0,-7-10-85 0 0,6 9 721 0 0,0 3-802 0 0,-6-1 445 0 0,1 0 0 0 0,0 1 0 0 0,0 0-1 0 0,-14 1 1 0 0,14 1-743 0 0,-1-1 0 0 0,1 1 0 0 0,-1 0-1 0 0,1 0 1 0 0,0 1 0 0 0,0 0 0 0 0,-13 8 0 0 0,19-10-291 0 0,-1 0-23 0 0,-13 14 196 0 0,14-14-231 0 0,1-1-90 0 0,-1 1 0 0 0,1 0 0 0 0,-1-1 1 0 0,1 1-1 0 0,0 0 0 0 0,-1 0 0 0 0,1-1 1 0 0,0 1-1 0 0,0 0 0 0 0,0 0 0 0 0,-1-1 1 0 0,1 1-1 0 0,0 0 0 0 0,0 0 0 0 0,0 0 1 0 0,13 25 319 0 0,-11-23-270 0 0,8 7 161 0 0,-4-7-201 0 0,0 1 0 0 0,0-1 0 0 0,0 0 0 0 0,1-1 0 0 0,-1 0 1 0 0,1 0-1 0 0,0 0 0 0 0,-1-1 0 0 0,1 0 0 0 0,8 1 0 0 0,-11-2 23 0 0,14 1-39 0 0,-15-1-90 0 0,29-2-2119 0 0,-23-1-4060 0 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4:56.609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0 1 1452 0 0,'0'0'2788'0'0,"4"0"-2406"0"0,45 8 2659 0 0,-46-8-2787 0 0,0 0-35 0 0,25 2 605 0 0,-25-1-574 0 0,30 0 533 0 0,-26 1 19 0 0,-5-1-1956 0 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4:57.365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19 0 2160 0 0,'8'3'8348'0'0,"-25"3"-1675"0"0,13-4-8751 0 0,-1 0 2545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7:59:20.9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3808 0 0,'0'0'2335'0'0,"2"2"-1245"0"0,4 10 800 0 0,-1-1 0 0 0,0 1 0 0 0,5 18 0 0 0,6 40 1585 0 0,-12-52-3116 0 0,-3-16-187 0 0,-1 1 14 0 0,1 9-61 0 0,-1-10-25 0 0,0 15 618 0 0,6-30-66 0 0,0-3-649 0 0,1-1 0 0 0,1 1 1 0 0,13-20-1 0 0,3 8 28 0 0,-23 26-35 0 0,11-8 45 0 0,-7 6 39 0 0,-4 2-76 0 0,1 0 1 0 0,0 0-1 0 0,1 0 0 0 0,-1 1 1 0 0,0-1-1 0 0,0 1 0 0 0,1 0 0 0 0,-1 0 1 0 0,1 0-1 0 0,-1 0 0 0 0,1 0 0 0 0,-1 0 1 0 0,1 0-1 0 0,-1 1 0 0 0,1-1 0 0 0,0 1 1 0 0,5 0-1 0 0,-5 0 13 0 0,19 19 116 0 0,-18-14-96 0 0,2 3 27 0 0,-2-1 0 0 0,1 1-1 0 0,-1 0 1 0 0,-1 0 0 0 0,1 0-1 0 0,-1 1 1 0 0,2 8 0 0 0,1 4 120 0 0,-5-19-162 0 0,3 6 72 0 0,-4-7-85 0 0,0 0-1 0 0,0 0 1 0 0,0 0 0 0 0,1-1-1 0 0,-1 1 1 0 0,0 0 0 0 0,0-1-1 0 0,1 1 1 0 0,-1 0 0 0 0,0 0 0 0 0,1-1-1 0 0,-1 1 1 0 0,1-1 0 0 0,-1 1-1 0 0,1 0 1 0 0,-1-1 0 0 0,1 1-1 0 0,-1-1 1 0 0,1 1 0 0 0,1 0-1 0 0,-1-1-6 0 0,0 0 0 0 0,0 0-1 0 0,0 0 1 0 0,0 0 0 0 0,0 0-1 0 0,0 0 1 0 0,0-1 0 0 0,0 1-1 0 0,0 0 1 0 0,0-1 0 0 0,0 1-1 0 0,0 0 1 0 0,0-1 0 0 0,0 1 0 0 0,0-1-1 0 0,0 1 1 0 0,0-1 0 0 0,0 0-1 0 0,-1 1 1 0 0,1-1 0 0 0,0 0-1 0 0,0 0 1 0 0,-1 0 0 0 0,1 1-1 0 0,0-1 1 0 0,-1 0 0 0 0,1 0-1 0 0,-1 0 1 0 0,1 0 0 0 0,0-2-1 0 0,5-8 35 0 0,-1 2-30 0 0,1 1 0 0 0,-1-1 0 0 0,1 1-1 0 0,1 1 1 0 0,11-12 0 0 0,-17 17-7 0 0,0 2 0 0 0,0 0 0 0 0,-1 0 1 0 0,1 0-1 0 0,0-1 1 0 0,-1 1-1 0 0,1 0 0 0 0,0-1 1 0 0,-1 1-1 0 0,1 0 1 0 0,-1-1-1 0 0,1 1 0 0 0,-1-1 1 0 0,1 1-1 0 0,-1-1 0 0 0,1 1 1 0 0,-1-1-1 0 0,1 1 1 0 0,0-2-1 0 0,-1 1 0 0 0,1 0-1 0 0,-1 0 1 0 0,1 1-1 0 0,-1-1 1 0 0,1 0-1 0 0,0 1 1 0 0,-1-1-1 0 0,1 0 1 0 0,0 1-1 0 0,-1-1 1 0 0,1 0-1 0 0,0 1 1 0 0,0-1-1 0 0,0 1 1 0 0,0 0 0 0 0,-1-1-1 0 0,1 1 1 0 0,0 0-1 0 0,0-1 1 0 0,0 1-1 0 0,0 0 1 0 0,0 0-1 0 0,0 0 1 0 0,0 0-1 0 0,0 0 1 0 0,1 0-1 0 0,15 5 41 0 0,-13-4-23 0 0,-2 0-11 0 0,5 4 33 0 0,-3-1-15 0 0,1 0 0 0 0,-1 1 0 0 0,0-1 0 0 0,0 1-1 0 0,-1 0 1 0 0,1 0 0 0 0,3 8 0 0 0,1-1-28 0 0,-7-10 29 0 0,0-1-15 0 0,0-1-1 0 0,0 1 0 0 0,0 0 0 0 0,-1 0 0 0 0,1 0 0 0 0,0 0 1 0 0,0 0-1 0 0,-1 0 0 0 0,1 0 0 0 0,-1 0 0 0 0,1 0 0 0 0,-1 0 1 0 0,1 2-1 0 0,-1-1-177 0 0,1 0 0 0 0,0 0 0 0 0,0 0 0 0 0,0 0 0 0 0,0-1-1 0 0,0 1 1 0 0,0 0 0 0 0,1 0 0 0 0,2 2 0 0 0,7 2-1626 0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0.213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741 47 1000 0 0,'0'0'3950'0'0,"3"-9"-3517"0"0,-3 4 2475 0 0,0 2-2516 0 0,0 0-1 0 0,-1 0 1 0 0,1 0-1 0 0,-1 0 1 0 0,0 0 0 0 0,0 1-1 0 0,0-1 1 0 0,-3-5-1 0 0,3 6 174 0 0,-32 5 346 0 0,14-1-280 0 0,12 0-563 0 0,0 1 0 0 0,0 0 0 0 0,1 0 0 0 0,-1 0 0 0 0,1 1-1 0 0,0-1 1 0 0,0 2 0 0 0,0-1 0 0 0,1 1 0 0 0,-1-1 0 0 0,1 1 0 0 0,0 1 0 0 0,-4 5 0 0 0,-11 11 56 0 0,18-21-100 0 0,-3 5 69 0 0,0-1 0 0 0,1 1 0 0 0,-1 0 1 0 0,-5 11-1 0 0,10-14-76 0 0,-16 19 174 0 0,15-21-110 0 0,1 0-15 0 0,-3 5-102 0 0,3-4 101 0 0,2-4 181 0 0,56-62-162 0 0,-42 50-37 0 0,33-27 11 0 0,-38 34-33 0 0,14-3-67 0 0,-15 4 14 0 0,22-7-155 0 0,-30 12 190 0 0,28 5 114 0 0,-27-3-26 0 0,-2 2-81 0 0,3 6-26 0 0,-2-2 18 0 0,-3-4 4 0 0,4 19-51 0 0,11 42 38 0 0,-14-62 5 0 0,4 12 72 0 0,19 26 166 0 0,-24-39-241 0 0,0 0 0 0 0,-1 0 0 0 0,1 1-1 0 0,0-1 1 0 0,-1 0 0 0 0,1 0 0 0 0,0-1 0 0 0,-1 1 0 0 0,1 0 0 0 0,-1 0 0 0 0,1-1 0 0 0,-1 1-1 0 0,0-1 1 0 0,-2 1 0 0 0,1 0 11 0 0,1-1-34 0 0,-8 1 55 0 0,-180 5 109 0 0,163-6-169 0 0,25 0 36 0 0,-14-2 62 0 0,4 2-71 0 0,-31-4-50 0 0,40 4 152 0 0,-34-11-144 0 0,35 11 39 0 0,2-1 4 0 0,-1 1 0 0 0,1 0 1 0 0,-1 0-1 0 0,0-1 0 0 0,1 1 0 0 0,-1 0 0 0 0,1-1 0 0 0,-1 1 0 0 0,1 0 0 0 0,0-1 0 0 0,-1 1 0 0 0,1-1 0 0 0,-1 1 0 0 0,1-1 0 0 0,0 1 0 0 0,-1-1 0 0 0,1 1 0 0 0,0-1 0 0 0,-1 1 1 0 0,1-1-1 0 0,0 1 0 0 0,0-1 0 0 0,0 0 0 0 0,-1 1 0 0 0,1-1 0 0 0,0-1 14 0 0,-8-8 99 0 0,-6-29-166 0 0,14 37 136 0 0,-6-11 164 0 0,0-18-56 0 0,6 29-5 0 0,-2-1 22 0 0,-1 9-173 0 0,-2 22-84 0 0,5-25 70 0 0,-4 15 53 0 0,0 7-72 0 0,4-22 8 0 0,-1 0 1 0 0,0 0-1 0 0,0 0 0 0 0,0 0 0 0 0,0 0 0 0 0,0 0 0 0 0,0 0 1 0 0,-1 0-1 0 0,0 0 0 0 0,1 0 0 0 0,-1-1 0 0 0,0 1 0 0 0,0-1 0 0 0,-5 5 1 0 0,6-6-22 0 0,-2 1 36 0 0,0 0 0 0 0,-1 0-1 0 0,1 0 1 0 0,0-1 0 0 0,-1 1 0 0 0,1-1 0 0 0,-1 0 0 0 0,1 0 0 0 0,-4 1 0 0 0,4-2-23 0 0,0 1-1 0 0,0-1 1 0 0,0 1-1 0 0,1-1 1 0 0,-1 0-1 0 0,0 0 1 0 0,0 0-1 0 0,0-1 1 0 0,1 1 0 0 0,-1-1-1 0 0,0 1 1 0 0,-5-3-1 0 0,7 2 3 0 0,-1 0 0 0 0,0 0-1 0 0,1 0 1 0 0,-1 0 0 0 0,1-1 0 0 0,-1 1-1 0 0,1 0 1 0 0,0-1 0 0 0,-1 1 0 0 0,1-1-1 0 0,0 0 1 0 0,0 1 0 0 0,0-1 0 0 0,0 0-1 0 0,0 0 1 0 0,1 0 0 0 0,-1 1 0 0 0,0-1-1 0 0,1 0 1 0 0,0 0 0 0 0,-1 0 0 0 0,1 0 0 0 0,0 0-1 0 0,0-2 1 0 0,-8-105-156 0 0,6 75 490 0 0,4 46-328 0 0,1 43 43 0 0,-3-50-20 0 0,0 0-1 0 0,-1 0 1 0 0,1 0 0 0 0,-1 0-1 0 0,0 0 1 0 0,0 0-1 0 0,-1-1 1 0 0,1 1-1 0 0,-1 0 1 0 0,0 0-1 0 0,0-1 1 0 0,-4 6-1 0 0,-1-2-59 0 0,0 1-1 0 0,0-1 1 0 0,-1-1-1 0 0,0 0 1 0 0,-1 0-1 0 0,0 0 1 0 0,0-1-1 0 0,0-1 1 0 0,-1 1-1 0 0,1-1 1 0 0,-1-1-1 0 0,0 0 1 0 0,-1-1-1 0 0,1 1 1 0 0,-1-2-1 0 0,1 0 1 0 0,-1 0-1 0 0,0-1 1 0 0,0 0-1 0 0,-19-1 1 0 0,28-1-1049 0 0,-4 0-1968 0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0.911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135 0 2044 0 0,'0'0'11521'0'0,"-7"1"-11093"0"0,2-1-375 0 0,-1 1 191 0 0,0-1 0 0 0,0 1-1 0 0,0 0 1 0 0,1 0 0 0 0,-1 1-1 0 0,0-1 1 0 0,1 1 0 0 0,-7 3-1 0 0,6-1-31 0 0,1-1 0 0 0,-1 1 0 0 0,0 0 0 0 0,1 0 0 0 0,0 1 0 0 0,0 0-1 0 0,0-1 1 0 0,1 2 0 0 0,-1-1 0 0 0,-3 7 0 0 0,7-10-90 0 0,-3 16 372 0 0,4-15-439 0 0,0-1-1 0 0,1 1 0 0 0,-1-1 0 0 0,0 1 0 0 0,1 0 0 0 0,-1-1 0 0 0,1 1 0 0 0,0-1 0 0 0,0 0 0 0 0,0 1 1 0 0,0-1-1 0 0,0 0 0 0 0,1 1 0 0 0,-1-1 0 0 0,1 0 0 0 0,-1 0 0 0 0,1 0 0 0 0,0 0 0 0 0,2 2 1 0 0,1-1-10 0 0,0 1 1 0 0,1-1-1 0 0,-1 0 1 0 0,1-1-1 0 0,-1 1 1 0 0,1-1-1 0 0,9 2 1 0 0,-2-1-286 0 0,1-1 0 0 0,0 0 1 0 0,19 0-1 0 0,-15-2-2082 0 0,-13 1 1987 0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1.263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191 2 3304 0 0,'0'0'1272'0'0,"-3"0"-57"0"0,-43 3 5372 0 0,43-3-5888 0 0,-12 1 559 0 0,-12 1 1513 0 0,2-2-4048 0 0,11 0-3153 0 0,-1-1 0 0 0,-27-6 0 0 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2.214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500 5 3724 0 0,'1'-4'15136'0'0,"-4"13"-14956"0"0,0 1-1 0 0,0 0 1 0 0,1 0-1 0 0,0 0 1 0 0,1 0-1 0 0,0 20 1 0 0,2 22 234 0 0,0-18-103 0 0,-3 38-1 0 0,2-69-300 0 0,0 0-1 0 0,-1 0 1 0 0,1 0 0 0 0,-1 0-1 0 0,0 0 1 0 0,0 0 0 0 0,0-1-1 0 0,0 1 1 0 0,0 0 0 0 0,-1 0-1 0 0,1-1 1 0 0,-1 1 0 0 0,0-1-1 0 0,0 0 1 0 0,0 1 0 0 0,0-1-1 0 0,0 0 1 0 0,0 0-1 0 0,0 0 1 0 0,-6 3 0 0 0,1-2 24 0 0,-1 0 1 0 0,0 0 0 0 0,-1 0 0 0 0,1-1-1 0 0,-16 2 1 0 0,12-2-28 0 0,1 0 0 0 0,0 0 0 0 0,0 1-1 0 0,-19 8 1 0 0,19-6 8 0 0,7-3-8 0 0,0-1-1 0 0,0 1 1 0 0,0 1-1 0 0,0-1 1 0 0,0 0-1 0 0,-5 6 1 0 0,-2 1 14 0 0,2 1 0 0 0,0 0 0 0 0,0 1 0 0 0,1 0 0 0 0,0 0 0 0 0,-12 22 0 0 0,13-19 173 0 0,0-1-1 0 0,-2 0 1 0 0,0-1-1 0 0,0 0 1 0 0,-16 15-1 0 0,24-26-130 0 0,-1 0-32 0 0,0 1-1 0 0,0-1 1 0 0,1 1-1 0 0,-1-1 1 0 0,0 0-1 0 0,0 0 0 0 0,-1 0 1 0 0,1 0-1 0 0,0 0 1 0 0,0-1-1 0 0,0 1 0 0 0,0-1 1 0 0,-1 1-1 0 0,1-1 1 0 0,0 0-1 0 0,-1 0 0 0 0,1 0 1 0 0,0 0-1 0 0,0 0 1 0 0,-1 0-1 0 0,1-1 1 0 0,0 1-1 0 0,-4-2 0 0 0,2 1 12 0 0,-1-1 1 0 0,0 0-1 0 0,1 0 0 0 0,0-1 0 0 0,0 1 0 0 0,-1-1 0 0 0,2 0 1 0 0,-1 0-1 0 0,-5-5 0 0 0,5 2-34 0 0,1 1-1 0 0,0-1 1 0 0,0 0 0 0 0,1 1 0 0 0,-1-1-1 0 0,1-1 1 0 0,1 1 0 0 0,-1 0 0 0 0,1 0-1 0 0,0-1 1 0 0,0 1 0 0 0,1-9 0 0 0,1 5-111 0 0,-1 0 1 0 0,2 0 0 0 0,-1 1 0 0 0,1-1 0 0 0,1 1 0 0 0,0 0 0 0 0,0 0 0 0 0,1 0-1 0 0,0 0 1 0 0,0 0 0 0 0,1 1 0 0 0,0-1 0 0 0,10-11 0 0 0,0 1-2334 0 0,22-21 0 0 0,17-10-6566 0 0,-4 7 2358 0 0,-35 31 4790 0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3.07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0 601 2300 0 0,'0'0'6677'0'0,"5"-5"-6168"0"0,33-23 1034 0 0,77-45 1 0 0,-23 17-765 0 0,60-45 205 0 0,196-126 683 0 0,-194 132-1012 0 0,-153 95-650 0 0,-1 0 0 0 0,0 0 0 0 0,1 0 1 0 0,-1 0-1 0 0,0 0 0 0 0,0 0 1 0 0,1-1-1 0 0,-1 1 0 0 0,0 0 1 0 0,1 0-1 0 0,-1 0 0 0 0,0-1 1 0 0,0 1-1 0 0,0 0 0 0 0,1 0 1 0 0,-1-1-1 0 0,0 1 0 0 0,0 0 0 0 0,0 0 1 0 0,0-1-1 0 0,1 1 0 0 0,-1 0 1 0 0,0-1-1 0 0,0 1 0 0 0,0 0 1 0 0,0-1-1 0 0,0 1 0 0 0,0 0 1 0 0,0 0-1 0 0,0-1 0 0 0,0 1 1 0 0,0 0-1 0 0,0-1 0 0 0,0 0 1 0 0,-11-4 35 0 0,-24 4 21 0 0,14 5-60 0 0,0 1 0 0 0,0 0-1 0 0,1 2 1 0 0,-1 1 0 0 0,2 0 0 0 0,-1 1 0 0 0,-17 12-1 0 0,16-7-4010 0 0,-27 22 0 0 0,17-18-2703 0 0,22-11 4929 0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4.076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0 82 2844 0 0,'3'-14'7446'0'0,"1"30"-2478"0"0,12 80-2950 0 0,-1 32-399 0 0,-14-127-1464 0 0,1 26 804 0 0,33-128-900 0 0,-23 63-44 0 0,29-66 0 0 0,-36 93-22 0 0,0 1-1 0 0,1 0 1 0 0,0 0 0 0 0,0 1-1 0 0,1 0 1 0 0,15-16 0 0 0,-19 22-15 0 0,-1 2 20 0 0,12-3 88 0 0,-12 4-11 0 0,5 3-41 0 0,-7-3-34 0 0,1 0 0 0 0,-1 0 1 0 0,1 0-1 0 0,-1 1 0 0 0,1-1 0 0 0,0 0 0 0 0,-1 0 1 0 0,1 0-1 0 0,-1 0 0 0 0,1 1 0 0 0,-1-1 0 0 0,1 0 1 0 0,-1 0-1 0 0,0 1 0 0 0,1-1 0 0 0,-1 0 0 0 0,1 1 0 0 0,-1-1 1 0 0,1 1-1 0 0,1 4 30 0 0,3 23 149 0 0,-4-23-161 0 0,-1 80 419 0 0,-2-33-232 0 0,3-17-17 0 0,1 0 1 0 0,10 49-1 0 0,-12-82-129 0 0,3 10-2259 0 0,19-27-16867 0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4.63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132 18 3776 0 0,'-11'-9'4555'0'0,"-8"1"-215"0"0,14 9-3685 0 0,1 0-413 0 0,-1 1 1 0 0,1 0-1 0 0,0 1 1 0 0,-1-1-1 0 0,1 0 0 0 0,0 1 1 0 0,1 0-1 0 0,-1 0 1 0 0,0 0-1 0 0,1 1 1 0 0,0-1-1 0 0,-1 1 0 0 0,1 0 1 0 0,-2 5-1 0 0,-1-1-6 0 0,1 1 0 0 0,1 0-1 0 0,0 1 1 0 0,0-1 0 0 0,1 1 0 0 0,0-1-1 0 0,0 1 1 0 0,1 0 0 0 0,1 0 0 0 0,0 0-1 0 0,0 0 1 0 0,1 0 0 0 0,2 20 0 0 0,-2-26-209 0 0,1-1 0 0 0,0 1 1 0 0,1-1-1 0 0,-1 1 0 0 0,0-1 1 0 0,1 1-1 0 0,0-1 0 0 0,0 0 1 0 0,0 0-1 0 0,0 0 0 0 0,1 0 1 0 0,-1 0-1 0 0,1-1 1 0 0,-1 1-1 0 0,1-1 0 0 0,0 0 1 0 0,0 1-1 0 0,0-1 0 0 0,0-1 1 0 0,1 1-1 0 0,-1 0 0 0 0,0-1 1 0 0,1 1-1 0 0,-1-1 0 0 0,1 0 1 0 0,-1 0-1 0 0,1-1 1 0 0,3 1-1 0 0,-4-1 34 0 0,1 0 20 0 0,0-1-58 0 0,0 0 1 0 0,0-1-1 0 0,1 1 1 0 0,-1-1-1 0 0,0 0 1 0 0,0 0-1 0 0,-1 0 1 0 0,1 0-1 0 0,0-1 0 0 0,-1 0 1 0 0,0 0-1 0 0,1 1 1 0 0,-1-2-1 0 0,0 1 1 0 0,0 0-1 0 0,-1-1 1 0 0,1 1-1 0 0,-1-1 1 0 0,0 0-1 0 0,0 0 0 0 0,0 0 1 0 0,0 0-1 0 0,-1 0 1 0 0,1 0-1 0 0,-1 0 1 0 0,0-1-1 0 0,-1 1 1 0 0,1-6-1 0 0,2 0 3 0 0,-3 5-11 0 0,1 0-1 0 0,0 0 0 0 0,-1 0 0 0 0,0 0 1 0 0,0 0-1 0 0,-1-6 0 0 0,-8-72-763 0 0,9 81 325 0 0,0-1-958 0 0,2-7 285 0 0,-2 7-515 0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5.778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9 32 3276 0 0,'0'0'1192'0'0,"10"-9"7349"0"0,-10 9-8402 0 0,1 0 1 0 0,-1 0 0 0 0,0 0 0 0 0,0 0 0 0 0,1 0 0 0 0,-1 0 0 0 0,0 0 0 0 0,0 0 0 0 0,1 0 0 0 0,-1 0 0 0 0,0 0 0 0 0,0 0 0 0 0,1 0 0 0 0,-1 0 0 0 0,0 0 0 0 0,1 0-1 0 0,-1 0 1 0 0,0 0 0 0 0,0 1 0 0 0,1-1 0 0 0,-1 0 0 0 0,0 0 0 0 0,0 0 0 0 0,0 0 0 0 0,1 0 0 0 0,-1 1 0 0 0,0-1 0 0 0,0 0 0 0 0,0 0 0 0 0,1 0 0 0 0,-1 1 0 0 0,0-1 0 0 0,0 0-1 0 0,0 0 1 0 0,0 1 0 0 0,0-1 0 0 0,0 0 0 0 0,1 0 0 0 0,-1 1 0 0 0,4 18 1348 0 0,-1 30-283 0 0,-3-11-643 0 0,-2 1 0 0 0,-2-1-1 0 0,-8 38 1 0 0,5-34-225 0 0,6-40-304 0 0,-5 20 436 0 0,5-28-431 0 0,-1-30-26 0 0,5-52 0 0 0,-3 55-16 0 0,0 21-22 0 0,0-1 0 0 0,1 1 0 0 0,5-22-1 0 0,0 2 49 0 0,-6 30-28 0 0,1-1-10 0 0,1-7 31 0 0,-1 7-32 0 0,2-10 6 0 0,-1 12 9 0 0,1-2 24 0 0,-2-15-191 0 0,-4 23 199 0 0,0-3-26 0 0,2-1-3 0 0,0 1-1 0 0,0-1 1 0 0,0 0-1 0 0,0 0 0 0 0,0 0 1 0 0,0 1-1 0 0,0-1 1 0 0,1 1-1 0 0,-1-1 0 0 0,0 0 1 0 0,1 1-1 0 0,-2 2 29 0 0,-2 9-189 0 0,3-13-41 0 0,2-7 177 0 0,7-23-52 0 0,-7 28 83 0 0,0 1-35 0 0,1-1 18 0 0,0 0 0 0 0,-1 0 0 0 0,1 1 0 0 0,0-1 0 0 0,0 1 0 0 0,0-1 0 0 0,0 1 0 0 0,0 0 0 0 0,0 0 0 0 0,0 0 0 0 0,0 0 0 0 0,3-1 0 0 0,-4 2 27 0 0,32-11-43 0 0,-31 10 4 0 0,0 1-75 0 0,7-2 63 0 0,-7 2 9 0 0,3 0 2022 0 0,-1 1-3154 0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8.094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13 28 1636 0 0,'-1'-2'-460'0'0,"-7"-11"7749"0"0,7 12-6458 0 0,1 0-1 0 0,-1 0 1 0 0,1 0-1 0 0,0 0 1 0 0,0 0-1 0 0,-1 0 1 0 0,1 0 0 0 0,0-2-1 0 0,20 2-605 0 0,-15 1 445 0 0,25 3 771 0 0,-26-2-1368 0 0,0 14-129 0 0,1-8 50 0 0,1 0-1 0 0,-1 0 1 0 0,1-1-1 0 0,9 8 1 0 0,9 10 94 0 0,-8-7-85 0 0,0-2 1 0 0,1 0-1 0 0,1-1 0 0 0,0-1 1 0 0,27 15-1 0 0,-3-6 59 0 0,67 25 0 0 0,-13-12 1 0 0,-94-34-6 0 0,3 0 135 0 0,0 0-1 0 0,-1 0 1 0 0,1 1-1 0 0,0-1 1 0 0,8 5-1 0 0,-16-4-179 0 0,-3 1-11 0 0,0-1 0 0 0,1 2 0 0 0,0-1 0 0 0,-1 1 0 0 0,-3 4 0 0 0,7-7 3 0 0,-2 3 4 0 0,1-1 1 0 0,-1 1-1 0 0,1 0 1 0 0,-1 0-1 0 0,1 0 1 0 0,-3 6-1 0 0,6-9 106 0 0,3 1-205 0 0,9 7 69 0 0,-9-7 6 0 0,15 5 72 0 0,-17-7-49 0 0,0 0 0 0 0,-1 0 0 0 0,1 0 0 0 0,0 0 0 0 0,-1 1 0 0 0,1-1 0 0 0,-1 0 0 0 0,1 0 0 0 0,0 1 0 0 0,-1-1 0 0 0,1 0 0 0 0,-1 1 0 0 0,1-1 0 0 0,-1 0 0 0 0,1 1 0 0 0,-1-1 0 0 0,1 1 0 0 0,-1-1 0 0 0,1 1 1 0 0,-1-1-1 0 0,0 1 0 0 0,1-1 0 0 0,-1 1 0 0 0,0-1 0 0 0,1 1 0 0 0,-1 1 0 0 0,-56 37-114 0 0,-45 69 182 0 0,-10 10 85 0 0,1-6 6 0 0,97-98-113 0 0,-1 0 1 0 0,0 0-1 0 0,-24 16 0 0 0,36-29-99 0 0,-11 7-569 0 0,6-5-2868 0 0,-31-7-11120 0 0,36 4 12817 0 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09.37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62 1 2764 0 0,'0'0'12507'0'0,"1"6"-12105"0"0,11 106 2020 0 0,-12-41-1413 0 0,-11 80 0 0 0,1-22-223 0 0,4-77-387 0 0,6-51-429 0 0,0-1 1 0 0,0 1-1 0 0,0-1 0 0 0,0 0 1 0 0,0 1-1 0 0,0-1 0 0 0,0 1 1 0 0,-1-1-1 0 0,1 0 0 0 0,0 1 0 0 0,0-1 1 0 0,0 1-1 0 0,0-1 0 0 0,0 0 1 0 0,-1 1-1 0 0,1-1 0 0 0,0 0 1 0 0,0 1-1 0 0,-1-1 0 0 0,1 0 1 0 0,0 1-1 0 0,0-1 0 0 0,-1 0 1 0 0,1 1-1 0 0,-1-1 0 0 0,-5-5-3209 0 0,-3-13 79 0 0,-1-9-4646 0 0,-1-1 3502 0 0,5 18 2511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7:59:21.4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3632 0 0,'0'0'5275'0'0,"2"3"-4434"0"0,15 32 3590 0 0,-16-33-3964 0 0,10 22 1051 0 0,-6-10-898 0 0,2 0 1 0 0,-1 0-1 0 0,10 13 0 0 0,-15-25-524 0 0,0-1-31 0 0,-1 0 1 0 0,1 0-1 0 0,0 0 0 0 0,-1 0 1 0 0,1-1-1 0 0,0 1 0 0 0,-1 0 1 0 0,1 0-1 0 0,0-1 0 0 0,0 1 1 0 0,0 0-1 0 0,0-1 0 0 0,0 1 1 0 0,-1-1-1 0 0,1 1 0 0 0,0-1 1 0 0,0 1-1 0 0,0-1 1 0 0,0 0-1 0 0,2 1 0 0 0,13-3 81 0 0,-12 2-28 0 0,12-20 261 0 0,-6 11-290 0 0,51-86 533 0 0,-60 93-640 0 0,0 0-1347 0 0,1-3 4231 0 0,-2 2-4119 0 0,-30 2-19628 0 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10.645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10 12 1020 0 0,'0'0'6429'0'0,"2"-2"-6169"0"0,3 0 98 0 0,0 0-1 0 0,0 1 1 0 0,0-1-1 0 0,0 1 1 0 0,1 0-1 0 0,8 0 1 0 0,-12 1-65 0 0,2 1-24 0 0,11-1 0 0 0,-12 1-36 0 0,1-1 35 0 0,22 6 468 0 0,0 1 1 0 0,-1 0-1 0 0,1 2 0 0 0,-2 1 1 0 0,45 25-1 0 0,-62-30-602 0 0,0 0-1 0 0,0 0 1 0 0,-1 1 0 0 0,0-1-1 0 0,1 1 1 0 0,-2 1-1 0 0,1-1 1 0 0,-1 1 0 0 0,8 15-1 0 0,-12-21-43 0 0,0 1-67 0 0,0 0-1 0 0,0 0 1 0 0,0 0 0 0 0,0 0 0 0 0,0 0 0 0 0,-1 1 0 0 0,1-1 0 0 0,-1 0 0 0 0,1 4 0 0 0,0 2 94 0 0,0 1 0 0 0,-1 0 1 0 0,-1-1-1 0 0,0 11 0 0 0,-20 60 135 0 0,17-67-243 0 0,4-10-3 0 0,-1 2 8 0 0,0-1 0 0 0,0 1 0 0 0,0 0 0 0 0,-1-1 0 0 0,1 1 0 0 0,-1-1 0 0 0,0 0 0 0 0,0 1 0 0 0,0-1 0 0 0,-1 0 0 0 0,-3 4 0 0 0,-11 15 34 0 0,12-17-23 0 0,0 0 0 0 0,0 0 0 0 0,0 0-1 0 0,-1 0 1 0 0,1-1 0 0 0,-11 6 0 0 0,-8 6 13 0 0,-16 10 27 0 0,26-20 22 0 0,1 0 0 0 0,-1 0 0 0 0,-25 5 0 0 0,-3 2 98 0 0,40-13-169 0 0,-15 0 108 0 0,-2 0-67 0 0,-3-6-539 0 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11.514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55 157 1636 0 0,'0'0'3174'0'0,"6"-11"-1338"0"0,17 2-157 0 0,-21 8-1447 0 0,20-7 665 0 0,-12 4-459 0 0,-6 3-360 0 0,-1-1 1 0 0,1 1-1 0 0,-1-1 1 0 0,0 1 0 0 0,0-1-1 0 0,0 0 1 0 0,0 0-1 0 0,0 0 1 0 0,0-1-1 0 0,-1 1 1 0 0,1-1 0 0 0,-1 1-1 0 0,1-1 1 0 0,-1 0-1 0 0,0 0 1 0 0,0 0 0 0 0,0 0-1 0 0,-1 0 1 0 0,1 0-1 0 0,-1-1 1 0 0,1 1 0 0 0,-1-1-1 0 0,0-3 1 0 0,1 3-59 0 0,-2 2 16 0 0,1 1 0 0 0,0-1 0 0 0,-1 1-1 0 0,1-1 1 0 0,-1 0 0 0 0,1 1 0 0 0,-1-1-1 0 0,0 0 1 0 0,0 1 0 0 0,1-1 0 0 0,-1 0 0 0 0,-1 1-1 0 0,1-1 1 0 0,0 0 0 0 0,0 1 0 0 0,0-1 0 0 0,-1 1-1 0 0,1-1 1 0 0,-1 0 0 0 0,0 1 0 0 0,1-1 0 0 0,-1 1-1 0 0,0-1 1 0 0,0 1 0 0 0,0 0 0 0 0,0-1-1 0 0,0 1 1 0 0,0 0 0 0 0,-1-2 0 0 0,0 2 363 0 0,-12-5 202 0 0,10 6-469 0 0,0 0-1 0 0,-1 1 1 0 0,1 0 0 0 0,0 0 0 0 0,0 0-1 0 0,0 0 1 0 0,0 0 0 0 0,0 1-1 0 0,0 0 1 0 0,0 0 0 0 0,0 0 0 0 0,-5 5-1 0 0,1-1 25 0 0,0 1-1 0 0,1 0 0 0 0,0 0 0 0 0,1 1 0 0 0,0 0 0 0 0,-8 13 0 0 0,3-8 27 0 0,8-9-139 0 0,1-1 1 0 0,-1 0-1 0 0,1 1 1 0 0,0 0-1 0 0,0-1 1 0 0,0 1-1 0 0,0 0 1 0 0,1 0-1 0 0,0 0 1 0 0,0 0-1 0 0,-1 8 1 0 0,-4 39 309 0 0,6-49-276 0 0,1 1-19 0 0,3 23 43 0 0,-4-24-71 0 0,1 0 27 0 0,1 5-6 0 0,-1-4-33 0 0,0 0 0 0 0,0 0 0 0 0,0 0 0 0 0,1-1 0 0 0,-1 1 0 0 0,1 0 0 0 0,-1-1-1 0 0,1 1 1 0 0,0-1 0 0 0,0 1 0 0 0,0-1 0 0 0,0 0 0 0 0,1 0 0 0 0,2 2 0 0 0,1 2-203 0 0,0-1 0 0 0,1-1-1 0 0,0 1 1 0 0,0-1 0 0 0,0 0 0 0 0,0 0 0 0 0,1-1 0 0 0,-1 0 0 0 0,1-1 0 0 0,15 4 0 0 0,12-3-4883 0 0,-1-7-4134 0 0,-30 4 7474 0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12.196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280 11 2628 0 0,'-10'-6'3785'0'0,"3"4"-2842"0"0,0 1 1 0 0,-1 0 0 0 0,1 1 0 0 0,0 0-1 0 0,0 0 1 0 0,-1 0 0 0 0,-7 2 0 0 0,8-1-389 0 0,-1 1-1 0 0,1 1 1 0 0,-1-1 0 0 0,1 1 0 0 0,-14 7 0 0 0,10-3-266 0 0,1 1 1 0 0,0-1-1 0 0,0 2 1 0 0,0-1-1 0 0,1 1 1 0 0,1 1-1 0 0,-16 20 1 0 0,14-15 192 0 0,-18 32 1 0 0,26-41-414 0 0,-1 0 0 0 0,1 0 1 0 0,0 1-1 0 0,0-1 0 0 0,1 1 1 0 0,0-1-1 0 0,0 1 0 0 0,0 9 1 0 0,1-14 6 0 0,0 2 12 0 0,0 1-52 0 0,1 0 0 0 0,-1 0 0 0 0,1 0 1 0 0,0-1-1 0 0,0 1 0 0 0,1 0 1 0 0,0 0-1 0 0,-1-1 0 0 0,2 1 0 0 0,-1-1 1 0 0,0 0-1 0 0,1 1 0 0 0,0-1 0 0 0,0 0 1 0 0,0-1-1 0 0,0 1 0 0 0,1 0 1 0 0,-1-1-1 0 0,1 0 0 0 0,0 0 0 0 0,0 0 1 0 0,0 0-1 0 0,1-1 0 0 0,-1 0 0 0 0,1 1 1 0 0,4 0-1 0 0,1 1 108 0 0,-1-1 0 0 0,1-1 0 0 0,0 0-1 0 0,0 0 1 0 0,0-1 0 0 0,13 0 0 0 0,21-5-1769 0 0,-39 2 191 0 0,0 1 1 0 0,0-1-1 0 0,0 0 1 0 0,-1 0 0 0 0,1 0-1 0 0,4-4 1 0 0,-8 5 742 0 0,0 0 0 0 0,0 0 0 0 0,0 0 0 0 0,0-1 0 0 0,0 1 0 0 0,0 0 0 0 0,0-1 1 0 0,0 1-1 0 0,-1 0 0 0 0,1-1 0 0 0,1-2 0 0 0,-1 1-304 0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13.359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34 0 3132 0 0,'0'0'10809'0'0,"-6"3"-10529"0"0,-16 10-34 0 0,17-10 830 0 0,7 0-937 0 0,9 10 35 0 0,-8-10-9 0 0,9 1 181 0 0,-12-4-326 0 0,1 1-1 0 0,0-1 1 0 0,0 1-1 0 0,0-1 0 0 0,0 0 1 0 0,-1 1-1 0 0,1-1 1 0 0,0 0-1 0 0,0 0 1 0 0,0 0-1 0 0,0 0 1 0 0,0 0-1 0 0,0 0 1 0 0,0 0-1 0 0,0 0 1 0 0,0 0-1 0 0,0 0 1 0 0,-1 0-1 0 0,1 0 0 0 0,0-1 1 0 0,0 1-1 0 0,1-1 1 0 0,0 0 7 0 0,0 0-1 0 0,0 0 1 0 0,-1 0 0 0 0,1-1-1 0 0,0 1 1 0 0,-1 0 0 0 0,1-1-1 0 0,0 0 1 0 0,1-2 0 0 0,-2 2-169 0 0,-6-6-4795 0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5:13.828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1 0 2648 0 0,'0'0'4177'0'0,"0"3"-3283"0"0,-1 3-1106 0 0,8 12 9449 0 0,-7-10-9019 0 0,0-7-173 0 0,0 0 0 0 0,0 0 0 0 0,-1 0 0 0 0,1 0 1 0 0,1 0-1 0 0,-1 0 0 0 0,0 0 0 0 0,0 0 0 0 0,0 0 0 0 0,0 0 1 0 0,1 0-1 0 0,-1 0 0 0 0,1 0 0 0 0,-1-1 0 0 0,0 1 1 0 0,1 0-1 0 0,0 1 0 0 0,1 0 136 0 0,30-2 316 0 0,-24-3 113 0 0,-3 1-1295 0 0,-37 8-10804 0 0,24-4 9242 0 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4-28T08:46:24.795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323 684,'-1'0,"0"0,0 0,0 0,0 0,0 0,0 0,0 0,0 1,0-1,0 0,0 0,0 1,0-1,0 0,0 1,0-1,1 1,-1 0,0-1,0 1,1-1,-1 1,0 0,1 0,-1 0,0-1,1 1,-1 0,1 0,0 0,-1 0,1 0,0 0,-1 0,1 0,0 0,0 0,0-1,0 1,0 0,0 0,0 2,1 4,0 0,1 0,0 0,6 12,-3-5,9 37,-2 1,8 93,-5 109,-15-253,8 320,7 182,9 326,-25-485,0-324,1-20,0 0,0 0,0 0,0 0,0 0,-1 0,1 0,0 0,0 0,0 0,0 0,0 0,0 0,0 0,0 0,0 0,0 0,0 0,0 0,0 0,0 0,0 0,0 0,0 0,-1 0,1 0,0 0,0 0,0 0,0 0,0 0,0 0,0 0,0 0,0 0,0 0,0 0,-5-41,-6-385,3 60,-23-186,13 248,3 46,-15-400,29 639,-2-55,0 64,-1 17,-2 22,5-27,-18 202,12-88,-226 1618,226-1685,4-26,-10 33,13-90,9-430,5-447,-12-21,-2 887,0 12,1 0,5-37,-2 61,1 14,2 15,0 0,-2 1,6 38,-5-23,96 621,-78-495,58 513,-19-149,-60-496,-2-14,1-1,1 0,0 0,7 19,-10-34,0 0,0 0,0 0,0 0,0 0,0 0,0 1,0-1,0 0,0 0,0 0,0 0,0 0,0 0,0 0,0 0,0 0,0 0,0 1,0-1,0 0,0 0,0 0,0 0,0 0,0 0,1 0,-1 0,0 0,0 0,0 0,0 0,0 0,0 0,0 0,0 0,0 0,0 0,1 0,-1 0,0 0,0 0,0 0,0 0,0 0,0 0,0 0,0 0,0 0,0 0,1 0,-1 0,0 0,0 0,0 0,0 0,0 0,0 0,0 0,0 0,0 0,0 0,0 0,0 0,0-1,1 1,2-15,4-93,-7-114,-1 154,-59-760,58 813,-28-230,-19 10,35 194,14 41,0-1,-1 0,1 1,0-1,0 1,-1-1,1 0,0 1,-1-1,1 1,0-1,-1 1,1-1,-1 1,1-1,-1 1,1 0,-1-1,1 1,-1-1,1 1,-1 0,0 0,1-1,-2 1,1 1,1-1,-1 1,0 0,1-1,-1 1,1 0,-1 0,1 0,-1 0,1 0,-1-1,1 1,0 0,0 0,-1 0,1 0,0 2,-6 36,2 1,0 40,1-5,-34 437,-9 161,44-638,-22 615,24-625,0 25,0-46,1 0,-1-1,1 1,0-1,0 1,0-1,0 1,0-1,3 4,-4-7,0 0,0 1,0-1,0 0,0 0,0 0,0 0,0 0,1 1,-1-1,0 0,0 0,0 0,0 0,0 0,1 0,-1 0,0 0,0 0,0 0,0 1,0-1,1 0,-1 0,0 0,0 0,0 0,0 0,1 0,-1 0,0 0,0 0,0 0,0-1,1 1,-1 0,0 0,0 0,7-10,-1-13,0 0,-1 0,2-37,0 8,132-1562,-128 1146,-16 972,6-304,-1 830,0-1148,-20-437,-23-2,35 454,-85-818,79 826,5 64,9 30,0 1,0 0,0 0,-1 0,1 0,0 0,0 0,0 0,0 0,0 0,-1-1,1 1,0 0,0 0,0 0,0 0,-1 0,1 0,0 0,0 0,0 0,0 0,-1 0,1 0,0 0,0 0,0 0,0 0,-1 1,1-1,0 0,0 0,0 0,0 0,0 0,-1 0,1 0,0 0,0 1,0-1,0 0,0 0,0 0,0 0,0 0,-1 1,1-1,0 0,0 0,0 0,0 0,0 0,0 1,0-1,0 0,0 0,0 0,0 1,0-1,0 0,0 0,0 0,0 0,0 0,1 1,-4 11,1 1,0 18,0 591,4-351,10 512,-3-250,-9-506,5 82,1-88,-6-21,0 0,0 1,0-1,1 0,-1 0,0 0,0 0,0 0,0 0,0 1,0-1,0 0,1 0,-1 0,0 0,0 0,0 0,0 0,0 0,1 0,-1 0,0 0,0 0,0 0,0 0,0 0,1 0,-1 0,0 0,0 0,0 0,0 0,0 0,1 0,-1 0,0 0,0 0,0 0,0 0,0 0,1 0,-1-1,0 1,0 0,0 0,0 0,0 0,0 0,0 0,0 0,1-1,-1 1,0 0,2-4,0 0,-1 0,1 0,-1-1,0 1,1-6,105-660,-8 41,-85 552,178-968,-187 1018,-4 20,0 0,0 1,1-1,0 1,5-12,-5 47,-74 508,10-103,-41 546,55-495,3-130,38-324,7-31,0 0,0 0,0 0,0 0,0 0,0 0,-1 0,1 0,0 0,0 0,0 0,0 0,0 0,0 0,0 0,0-1,-1 1,1 0,0 0,0 0,0 0,0 0,0 1,0-1,0 0,-1 0,1 0,0 0,0 0,0 0,0 0,0 0,0 0,0 0,0 0,0 0,-1 0,1 0,0 0,0 0,0 0,0 1,0-1,0 0,0 0,0 0,0 0,0 0,0 0,0 0,0 0,0 1,0-1,-5-52,-13-336,-17-520,31-168,-11 1343,3 396,-33 324,27-629,16-315,-4 124,6-162,0-1,0 1,1-1,-1 1,1-1,1 5,-2-9,1 0,-1 0,0 0,0 0,0 1,0-1,0 0,0 0,0 0,1 0,-1 0,0 0,0 0,0 0,0 0,0 0,0 0,1 0,-1 0,0 0,0 0,0 0,0 0,0 0,0 0,1 0,-1 0,0 0,0 0,0 0,0 0,0-1,0 1,0 0,1 0,-1 0,0 0,0 0,0 0,0 0,0 0,0 0,0-1,0 1,0 0,0 0,0 0,0 0,0 0,1 0,-1-1,0 1,0 0,0 0,0 0,8-22,43-209,-22 81,165-838,-121 584,95-612,-167 1007,5-32,-5 38,0 4,0 22,-4 794,33-1,-24-727,16 206,24-10,-43-270,1 1,0-1,1 0,1 0,0 0,12 19,-18-33,1 0,0 1,-1-1,1 0,0 0,0 0,-1 0,1 0,0 0,0 0,0 0,0-1,0 1,0 0,1 0,-1-1,0 1,0-1,0 1,1-1,-1 1,0-1,1 0,-1 0,0 0,1 0,-1 0,3 0,-3-1,1 0,0-1,0 1,-1-1,1 1,-1-1,1 0,-1 1,1-1,-1 0,0 0,0 0,0 0,0 0,-1 0,1 0,0-4,8-30,-2-1,-2 1,-2-1,-1-47,0 39,1-738,-6 482,3 277,1-8,-6-40,-3 45,8 26,0 1,0 0,0 0,0-1,0 1,0 0,-1 0,1-1,0 1,0 0,0 0,-1 0,1-1,0 1,0 0,0 0,-1 0,1 0,0 0,0 0,-1-1,1 1,0 0,0 0,-1 0,1 0,0 0,0 0,-1 0,1 0,0 0,0 0,-1 0,1 0,0 0,0 0,-1 0,1 1,0-1,0 0,-1 0,1 0,0 0,0 0,-1 1,1-1,0 0,0 0,0 0,0 0,-1 1,1-1,0 0,0 0,0 1,0-1,0 0,0 0,-1 1,1-1,-9 21,-2 18,1 1,1 0,-2 42,-4 131,14-180,-10 1045,11-1049,2 45,13 102,-14-169,0 1,0-1,1 0,0 0,0 0,1 0,0 0,0-1,5 8,-8-14,0 1,0-1,1 1,-1-1,0 1,1-1,-1 0,0 1,1-1,-1 0,1 1,-1-1,0 0,1 1,-1-1,1 0,-1 0,1 1,-1-1,1 0,-1 0,1 0,-1 0,1 0,0 0,-1 0,1 0,-1 0,1 0,-1 0,1 0,-1 0,1 0,-1-1,1 1,-1 0,1 0,-1-1,1 1,-1 0,0 0,1-1,-1 1,1 0,-1-1,0 1,1-1,-1 1,0-1,0 1,1-1,-1 1,0 0,0-1,0 1,1-1,-1 1,0-2,9-31,-7 14,0-1,-2 0,0 0,-1 0,-5-25,-2 1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4-28T08:46:33.529"/>
    </inkml:context>
    <inkml:brush xml:id="br0">
      <inkml:brushProperty name="width" value="0.35" units="cm"/>
      <inkml:brushProperty name="height" value="0.35" units="cm"/>
      <inkml:brushProperty name="color" value="#FFFFFF"/>
      <inkml:brushProperty name="ignorePressure" value="1"/>
    </inkml:brush>
  </inkml:definitions>
  <inkml:trace contextRef="#ctx0" brushRef="#br0">0 769,'4'8,"-2"0,1 0,2 12,0 4,43 165,27 231,-13 63,-49-402,-10-74,0-8,1-14,3-36,-1-90,-3 31,2 50,20-104,-7 69,7-101,-6-102,-19 285,5-573,-7 324,1 241,1 21,0 0,0 0,1 0,-1 0,0 0,0 0,0 0,0 0,0 0,0 0,0-1,0 1,0 0,0 0,0 0,0 0,0 0,0 0,0 0,0 0,0 0,0 0,0-1,0 1,0 0,0 0,0 0,0 0,0 0,0 0,0 0,0 0,0 0,0 0,-1 0,1-1,0 1,0 0,0 0,0 0,0 0,0 0,0 0,0 0,0 0,0 0,0 0,0 0,-1 0,1 0,0 0,0 0,0 0,0 0,0 0,0 0,0 0,0 0,0 0,0 0,-1 0,1 0,0 0,0 0,0 0,0 0,0 0,0 0,-4 9,-2 13,-13 94,-6 189,25-252,2 0,2 0,3-1,15 57,69 192,22-19,-92-238,2-1,2-1,2-2,39 46,-59-77,0-1,1-1,0 0,0 0,1 0,0-1,10 6,-16-11,0 0,0 0,-1 1,1-2,1 1,-1 0,0-1,0 1,0-1,0 0,0 0,0 0,0 0,1-1,-1 1,0-1,0 0,0 0,0 0,0 0,-1 0,1-1,0 1,0-1,-1 0,1 0,-1 0,3-3,5-6,0 0,-2-1,1 0,-1 0,-1-1,7-15,30-87,-36 93,9-34,-1-1,-3-1,8-86,-14 44,-7-122,-2 196,0 1,-1-1,-2 1,-11-36,12 49,0 1,0 0,-2 1,1-1,-1 1,-1 0,0 0,0 1,-1 0,0 0,-17-13,22 19,0 1,0 0,0 0,0 0,-1 1,1-1,0 1,-1 0,0 0,1 0,-1 0,-4 0,7 1,-1 0,1 1,-1-1,1 0,0 1,-1-1,1 1,-1-1,1 1,0 0,-1 0,1-1,0 1,0 0,0 0,-1 0,1 0,0 0,0 1,1-1,-1 0,0 0,0 1,1-1,-1 0,0 1,1-1,-1 1,1-1,0 1,-1 2,-2 15,1 0,0 0,2 0,0 1,1-1,5 29,2-8,1-1,18 44,4-1,72 133,-77-169,2-2,3 0,1-2,44 44,-66-75,1-1,0-1,1 1,14 7,-23-15,0 0,1-1,-1 1,1-1,-1 0,1 0,-1 0,1 0,6 0,-8-1,0 0,0-1,0 1,0 0,0-1,0 0,0 1,0-1,0 0,0 0,0 0,0 0,-1 0,1 0,0-1,-1 1,1-1,1-2,2-2,-1-1,0 0,0 0,0 0,-1 0,-1-1,1 1,1-9,11-68,-13 70,0 1,-1 0,-1 0,0 0,-1 0,0 0,-1 0,0 0,-1 0,-7-18,7 21,-2 1,1-1,-1 1,-1 0,0 0,0 1,0 0,-1 0,-1 0,1 1,-1 0,-11-7,9 9,-1 0,0 0,1 1,-2 1,1 0,0 1,-1 0,1 0,-22 1,-37-7,53 5,-1-1,1-1,0 0,0-2,1 0,0 0,0-2,1 0,0 0,0-2,-22-20,-279-288,255 255,-16-15,76 78,0 0,0 0,0 0,0 1,0-1,0 0,0 0,-1 1,1-1,0 0,0 1,-1 0,1-1,0 1,-1 0,1-1,-2 1,3 0,-1 0,1 1,-1-1,0 0,1 1,-1-1,1 0,-1 1,1-1,-1 1,1-1,-1 0,1 1,0 0,-1-1,1 1,0-1,-1 1,1-1,0 1,0 0,-1-1,1 1,0 0,-1 7,0 0,0 0,1 0,1 11,-1-13,10 109,35 169,51 110,-41-177,-29-108,70 258,-91-351,-2-3,1 0,0 0,1 0,1-1,0 0,0 0,14 18,-19-30,-1 1,1 0,0 0,0 0,0-1,-1 1,1 0,0-1,0 1,0-1,0 1,0-1,2 1,-3-1,1 0,-1 0,1 0,-1 0,1 0,-1 0,0 0,1 0,-1-1,1 1,-1 0,1 0,-1 0,0 0,1-1,-1 1,0 0,1-1,-1 1,0 0,1-1,-1 1,0-1,2-1,-1-1,1 0,-1 0,0 0,0 0,-1 0,1-1,0-2,4-56,-4-100,-2 91,-27-333,-30 9,55 372,-9-33,9 69,2 11,41 296,25-3,-57-280,54 218,-61-240,-1-15,0 0,0 0,0 0,0 1,-1-1,1 0,0 0,0 0,0 0,0 0,0 0,-1 0,1 0,0 0,0 0,0 0,0 0,0 0,-1 0,1 0,0 0,0 0,0 0,0 0,-1 0,1 0,0 0,0 0,0 0,0 0,0 0,0-1,-1 1,1 0,0 0,0 0,0 0,0 0,0 0,0 0,0-1,0 1,-1 0,-15-22,-37-72,30 50,-43-60,57 91,-1 1,0 0,-1 1,0 0,-1 1,0 0,-1 1,-27-15,38 23,0 0,0 0,1 0,-1 0,0 0,0 1,0-1,-1 1,1-1,0 1,0 0,0 0,0 0,0 0,0 0,0 0,0 1,-1-1,1 1,0-1,0 1,-3 2,3-1,0 0,-1 0,1 0,1 0,-1 1,0-1,0 1,1 0,0-1,-1 1,1 0,0 0,0 0,1 0,-2 4,-3 35,1 0,2 0,5 70,0-15,-3-89,0 8,0-1,0 0,-2 0,0 0,-6 22,5-28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6:57.016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352 3 1276 0 0,'0'0'578'0'0,"-10"-2"229"0"0,5 1 3603 0 0,3 1-3942 0 0,0 0 1 0 0,1 0-1 0 0,-1 0 1 0 0,0 0-1 0 0,0 1 0 0 0,1-1 1 0 0,-1 0-1 0 0,1 1 1 0 0,-1-1-1 0 0,-1 2 1 0 0,-4 0-784 0 0,4 0 686 0 0,-3 21 1799 0 0,8-3-164 0 0,10 31 0 0 0,-12-49-1811 0 0,0 0 21 0 0,0 24 363 0 0,0-23-397 0 0,0 0-12 0 0,-1 15 107 0 0,-1 13 560 0 0,-11 50 0 0 0,-21 60-35 0 0,-11-13-421 0 0,1 0-141 0 0,32-82-93 0 0,-26 111 242 0 0,32-125-303 0 0,2 0 0 0 0,-1 62 0 0 0,19 166 235 0 0,-12-239-233 0 0,-1 0 0 0 0,-2 21 0 0 0,0-9 31 0 0,0 17-34 0 0,-6 84 134 0 0,-3-75 29 0 0,-24 81-1 0 0,16-69-95 0 0,14-58-122 0 0,1 0-3 0 0,-1 1 1 0 0,0-1-1 0 0,-7 13 1 0 0,-5 14 128 0 0,15-38-143 0 0,-2 3 2 0 0,1 0 1 0 0,0 0 0 0 0,1 0 0 0 0,-1 0 0 0 0,1 1 0 0 0,-1 5-1 0 0,8-1 9 0 0,-5-7 24 0 0,2-2-69 0 0,8 2 56 0 0,42 6-10 0 0,-33-3-38 0 0,-9-4-12 0 0,0 1 1 0 0,0-1 0 0 0,0-1 0 0 0,0 0 0 0 0,13-1-1 0 0,297 1 41 0 0,-276-3-19 0 0,0-3 0 0 0,-1-2 1 0 0,1-2-1 0 0,-2-1 0 0 0,50-20 1 0 0,-49 13 8 0 0,61-35 0 0 0,-83 39 1 0 0,-1-1 0 0 0,0-1 0 0 0,-2-1 0 0 0,27-26 0 0 0,-13 10-5 0 0,-2-2-1 0 0,-2-1 1 0 0,-1-1-1 0 0,43-74 1 0 0,-57 83 5 0 0,-5 12-21 0 0,-1-1-1 0 0,-1 0 1 0 0,-1 0-1 0 0,6-23 1 0 0,9-24 25 0 0,-15 46 6 0 0,0-1 0 0 0,-1 1-1 0 0,-1-1 1 0 0,3-27-1 0 0,0-32-1 0 0,9-166 72 0 0,-31 10 153 0 0,-9 74-216 0 0,24 155-18 0 0,-1 0 0 0 0,0 0 0 0 0,1 0 0 0 0,-1 1 0 0 0,-1-1-1 0 0,1 0 1 0 0,0 1 0 0 0,-1-1 0 0 0,-3-5 0 0 0,0 0 8 0 0,0-1 0 0 0,0 0 1 0 0,-3-14-1 0 0,6 20-2 0 0,1 0-1 0 0,-1 1 1 0 0,0-1 0 0 0,1 1 0 0 0,-2-1 0 0 0,-2-3 0 0 0,-16-26 132 0 0,14 22-149 0 0,-1 0-1 0 0,0 0 1 0 0,-1 0 0 0 0,-12-10-1 0 0,-12-15 48 0 0,31 33-20 0 0,-37-28 43 0 0,29 25-40 0 0,9 5-6 0 0,-1-1-14 0 0,0 0 1 0 0,0 0-1 0 0,0 0 1 0 0,-1 1-1 0 0,1-1 0 0 0,0 0 1 0 0,-1 1-1 0 0,-3-2 0 0 0,-2-2 18 0 0,-32-16-276 0 0,-32-15 251 0 0,71 35 35 0 0,-6-1-13 0 0,0 0-1 0 0,0-1 1 0 0,0 0-1 0 0,-10-5 0 0 0,3 1-52 0 0,11 6 51 0 0,-54-25-78 0 0,-3 2 152 0 0,11 8-144 0 0,12 3 80 0 0,-9 1-93 0 0,44 12 50 0 0,-14-2-10 0 0,-22-6 112 0 0,35 8-108 0 0,0 0 12 0 0,-38-6 2 0 0,39 6 34 0 0,-1-1-52 0 0,-9 0 15 0 0,9 1 9 0 0,-13-4 63 0 0,-10 0-75 0 0,24 4-1 0 0,-1-1 43 0 0,-6-1-29 0 0,7 1-10 0 0,-6 1-15 0 0,1-5 10 0 0,-30 2-155 0 0,34 3 210 0 0,-17 2-112 0 0,-20-6-266 0 0,17 1 1078 0 0,-1 2-3628 0 0,18 1 1471 0 0,1 0 0 0 0,-1 0 0 0 0,0 0 0 0 0,0-1 0 0 0,0 0 0 0 0,1 0 0 0 0,-1 0-1 0 0,0-1 1 0 0,1 0 0 0 0,-1 0 0 0 0,1 0 0 0 0,-7-5 0 0 0,7 3-690 0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6:58.412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248 2 572 0 0,'0'0'3277'0'0,"-7"0"-3106"0"0,-19-1 62 0 0,19 1 274 0 0,-11 1 274 0 0,15 0-598 0 0,-10 0 52 0 0,10-1 7 0 0,-12 2 498 0 0,-45 6 1071 0 0,57-8-1683 0 0,1 0-21 0 0,-8 1 54 0 0,7-1 179 0 0,1 1-252 0 0,-57 1 1034 0 0,56-2-1067 0 0,-3 0-377 0 0,-1 0-1199 0 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7:00.046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224 21 276 0 0,'0'0'114'0'0,"-11"-4"681"0"0,2 2-654 0 0,7 1 36 0 0,-10-4 280 0 0,-11 3 99 0 0,21 2-291 0 0,0-1-172 0 0,-8 0-3 0 0,7 0 357 0 0,1 1-391 0 0,-8 0-6 0 0,7 0 265 0 0,1 0-262 0 0,-8-1 44 0 0,3-1 57 0 0,-1 2 0 0 0,1-1-1 0 0,-1 1 1 0 0,1 0 0 0 0,-11 2-1 0 0,7-1-23 0 0,8-1 0 0 0,0 0-12 0 0,-7 0 33 0 0,8 0-5 0 0,-1 0-12 0 0,-26 1 494 0 0,26-1-301 0 0,0 1 545 0 0,11 1-768 0 0,38 3-70 0 0,-5-3 19 0 0,-28 0-40 0 0,43 1-138 0 0,-44-3 74 0 0,-9 0 96 0 0,1 1 9 0 0,26 0-34 0 0,-27-1-75 0 0,60 5 280 0 0,-60-5-192 0 0,0 1 14 0 0,15 2 194 0 0,-16-2-5 0 0,-4-2 31 0 0,-24-3 456 0 0,19 3-706 0 0,-25-1 135 0 0,-81-6 1141 0 0,49 5-419 0 0,62 3-764 0 0,-14-3 211 0 0,11 2 579 0 0,-12-3-10373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9:34.39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0 236 1216 0 0,'1'4'8044'0'0,"33"-63"-5816"0"0,26-62 0 0 0,-34 63-111 0 0,-26 57-1113 0 0,2 5-915 0 0,8 35 93 0 0,7 54 219 0 0,-17-91-422 0 0,1-1 31 0 0,-1 1 0 0 0,1 0 0 0 0,-1 0 0 0 0,1-1 0 0 0,0 1 0 0 0,-1-1 0 0 0,1 1 0 0 0,0 0 0 0 0,0-1 0 0 0,0 0 0 0 0,1 1 0 0 0,-1-1 0 0 0,2 2 0 0 0,3 1 36 0 0,-5-3 47 0 0,2-4-68 0 0,2-1-16 0 0,0 0 0 0 0,-1 0 0 0 0,0-1 0 0 0,0 0 0 0 0,0 0 1 0 0,-1 0-1 0 0,0 0 0 0 0,5-10 0 0 0,-3 5 22 0 0,1 0 0 0 0,0 0 0 0 0,0 1 0 0 0,14-16 1 0 0,-18 24 14 0 0,-2 1-41 0 0,0-1 1 0 0,0 1-1 0 0,0 0 0 0 0,0-1 0 0 0,0 1 0 0 0,1 0 0 0 0,-1-1 0 0 0,0 1 1 0 0,0 0-1 0 0,0 0 0 0 0,1-1 0 0 0,-1 1 0 0 0,0 0 0 0 0,0 0 0 0 0,1-1 1 0 0,-1 1-1 0 0,0 0 0 0 0,1 0 0 0 0,-1 0 0 0 0,0-1 0 0 0,1 1 0 0 0,-1 0 1 0 0,0 0-1 0 0,1 0 0 0 0,-1 0 0 0 0,0 0 0 0 0,1 0 0 0 0,-1 0 0 0 0,0 0 1 0 0,1 0-1 0 0,-1 0 0 0 0,0 0 0 0 0,1 0 0 0 0,-1 0 0 0 0,0 0 0 0 0,1 0 1 0 0,-1 0-1 0 0,0 0 0 0 0,1 0 0 0 0,-1 0 0 0 0,0 1 0 0 0,1-1 0 0 0,-1 0 1 0 0,0 0-1 0 0,1 0 0 0 0,-1 1 0 0 0,0-1 0 0 0,1 1 0 0 0,0-1 6 0 0,1 1 0 0 0,-1 0-1 0 0,1 0 1 0 0,-1-1-1 0 0,0 1 1 0 0,1 0 0 0 0,-1 0-1 0 0,0 1 1 0 0,0-1 0 0 0,0 0-1 0 0,0 0 1 0 0,2 3-1 0 0,11 38 172 0 0,-12-32-309 0 0,1 0-1 0 0,0-1 1 0 0,1 1 0 0 0,0-1-1 0 0,1 0 1 0 0,0 0 0 0 0,7 12 0 0 0,-10-20-917 0 0,12 1-10657 0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7:01.047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0 860 0 0,'0'0'1292'0'0,"6"2"-1009"0"0,19 5-62 0 0,-19-5 1 0 0,-2-2-18 0 0,97 7 1294 0 0,-99-7-1455 0 0,1 1 31 0 0,38 5 217 0 0,-39-5-271 0 0,2-1-20 0 0,103 3-953 0 0,-104-3 451 0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7:01.748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0 604 0 0,'2'1'219'0'0,"209"31"3291"0"0,-177-28-3598 0 0,-31-3 138 0 0,27 3 175 0 0,1 0-2317 0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7:03.181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20 2 788 0 0,'0'0'1736'0'0,"-2"0"-1623"0"0,-8-2-9 0 0,7 2 2019 0 0,11 2-1963 0 0,55 4 974 0 0,96-1 0 0 0,-127-5-857 0 0,-30 0-173 0 0,1 0-46 0 0,41 0 487 0 0,-41 0 119 0 0,-12 0-622 0 0,-30 1-53 0 0,-129 3 136 0 0,165-4-138 0 0,0 0-20 0 0,-26-1 102 0 0,27 1-18 0 0,-1 0-69 0 0,-10 1 34 0 0,10-1 84 0 0,0 0-41 0 0,-1 0-52 0 0,0-1 51 0 0,0 1 0 0 0,0 0 0 0 0,0 0 0 0 0,0 0 0 0 0,0 0 0 0 0,0 1 0 0 0,1-1 0 0 0,-5 2 106 0 0,15-1-2675 0 0,32 2-1194 0 0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7:04.149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28 3 848 0 0,'-27'-2'6641'0'0,"34"2"-6467"0"0,221 2 2595 0 0,-225-2-2423 0 0,0 0-150 0 0,8 0-50 0 0,-8 0 950 0 0,-11 2-1088 0 0,-20 3 26 0 0,-26 0 145 0 0,51-4-190 0 0,-28 1-37 0 0,28-1-43 0 0,-7 1-96 0 0,7-1-81 0 0,1 0-89 0 0,-13 4-1115 0 0,-11 4-4749 0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4-28T08:47:04.879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0 20 488 0 0,'0'0'267'0'0,"15"-3"511"0"0,60-4 505 0 0,-72 7-1169 0 0,0 0-19 0 0,29 1 222 0 0,-29-1-143 0 0,1 0-70 0 0,54-5 2963 0 0,-81 2-2921 0 0,18 2-110 0 0,0 0-1 0 0,0 1 1 0 0,0-1-1 0 0,0 1 1 0 0,-6 1-1 0 0,-67 6 310 0 0,49-5-3364 0 0,22-2 1025 0 0,-8-4 208 0 0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5-12T04:51:21.7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9240 3572 232 0,'0'0'82'0,"-8"-2"-23"0,8 2 5 0,0 0-2 15,0 0-19-15,-8-2-12 0,8 2-16 0,0 0-10 16,0 0-46-16,0 0-81 0,0 0-27 15,0 0 34-15,0 0 69 0,-6-5 61 0,6 5 24 16,0 0 37-16,-8-6-17 0,8 6-13 0,-7-3-10 16,7 3 18-16,-10-3-5 0,4 0-93 0,6 3-61 15,-13-3-97-15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6.481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152 1 3704 0 0,'0'0'10713'0'0,"-5"3"-9833"0"0,-14 8-18 0 0,16-8-546 0 0,0-1 0 0 0,1 1-1 0 0,-1 0 1 0 0,1 0-1 0 0,0 0 1 0 0,0 0 0 0 0,0 0-1 0 0,1 1 1 0 0,-1-1-1 0 0,1 1 1 0 0,-2 4 0 0 0,-2 3 362 0 0,-18 39 2255 0 0,-30 93 1 0 0,47-119-2588 0 0,1-1 0 0 0,1 1 0 0 0,1 0-1 0 0,2 0 1 0 0,0 0 0 0 0,1 0 0 0 0,1 0 0 0 0,2 0 0 0 0,0-1 0 0 0,2 1 0 0 0,11 36 0 0 0,-12-48-347 0 0,1 0 1 0 0,1 0 0 0 0,11 18-1 0 0,-9-18-1731 0 0,1 1 0 0 0,1-1-1 0 0,0-1 1 0 0,23 20-1 0 0,-9-13-1783 0 0,0-1 0 0 0,1-1-1 0 0,0-2 1 0 0,35 15 0 0 0,-13-8 1122 0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3.121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193 139 3304 0 0,'0'0'12948'0'0,"6"-2"-12582"0"0,16-5-15 0 0,-17 5 982 0 0,3 1-1074 0 0,-4 1 124 0 0,-7 3 2032 0 0,-9 1-2268 0 0,0 0-1 0 0,1 0 1 0 0,-1-1-1 0 0,-1 0 1 0 0,1-1-1 0 0,0-1 1 0 0,-18 0-1 0 0,-65-6 532 0 0,93 5-659 0 0,-19-4-28 0 0,21 4 9 0 0,0 0 1 0 0,0 0-1 0 0,0 0 1 0 0,-1-1 0 0 0,1 1-1 0 0,0 0 1 0 0,0 0-1 0 0,0 0 1 0 0,0-1 0 0 0,-1 1-1 0 0,1 0 1 0 0,0 0-1 0 0,0 0 1 0 0,0-1 0 0 0,0 1-1 0 0,0 0 1 0 0,0 0 0 0 0,0-1-1 0 0,0 1 1 0 0,0 0-1 0 0,0 0 1 0 0,0-1 0 0 0,0 1-1 0 0,0 0 1 0 0,0 0-1 0 0,0-1 1 0 0,0 1 0 0 0,0 0-1 0 0,0 0 1 0 0,0-1-1 0 0,0 1 1 0 0,0 0 0 0 0,0 0-1 0 0,1 0 1 0 0,-1-1-1 0 0,0 1 1 0 0,0 0 0 0 0,1-1-1 0 0,3-3 17 0 0,0 0 0 0 0,1-1 0 0 0,-1 2 0 0 0,9-7-1 0 0,11-8 19 0 0,65-66 0 0 0,-88 83 20 0 0,-1 0-25 0 0,0 1-1 0 0,0 0 0 0 0,0 0 0 0 0,1-1 0 0 0,-1 1 0 0 0,0 0 0 0 0,0 0 0 0 0,0 0 0 0 0,0-1 0 0 0,0 1 0 0 0,1 0 0 0 0,-1 0 0 0 0,0 0 0 0 0,0 0 0 0 0,0-1 0 0 0,1 1 0 0 0,-1 0 0 0 0,0 0 0 0 0,0 0 0 0 0,0 0 0 0 0,1 0 0 0 0,-1 0 0 0 0,0 0 0 0 0,0 0 0 0 0,1-1 1 0 0,-1 1-1 0 0,0 0 0 0 0,0 0 0 0 0,1 0 0 0 0,-1 0 0 0 0,0 0 0 0 0,0 0 0 0 0,1 0 0 0 0,-1 1 0 0 0,0-1 0 0 0,0 0 0 0 0,1 0 0 0 0,-1 0 0 0 0,0 0 0 0 0,0 0 0 0 0,1 0 0 0 0,-1 0 0 0 0,0 0 0 0 0,1 1 0 0 0,5 25 792 0 0,4 40 0 0 0,1 0 292 0 0,-10-59-2654 0 0,3 6 3907 0 0,0 0-1208 0 0,-2-5-4268 0 0,-1-2-3498 0 0,-2 3-8504 0 0,-3-4 14271 0 0,3-5 214 0 0,0 3-1631 0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3.718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194 302 4708 0 0,'-4'7'2153'0'0,"6"-3"4307"0"0,11 4-5729 0 0,-10-6-48 0 0,0 0-423 0 0,1-1 0 0 0,-1 0 0 0 0,1-1 1 0 0,-1 1-1 0 0,1 0 0 0 0,0-1 0 0 0,-1 0 1 0 0,1 0-1 0 0,0 0 0 0 0,-1 0 0 0 0,1-1 1 0 0,3 0-1 0 0,3 0 25 0 0,0 0-15 0 0,-1-1 1 0 0,1 0-1 0 0,-1 0 0 0 0,1-1 1 0 0,-1 0-1 0 0,0-1 0 0 0,0 0 1 0 0,0 0-1 0 0,-1-1 0 0 0,16-10 1 0 0,-19 11-169 0 0,-1 1 1 0 0,1-1 0 0 0,-1 0-1 0 0,0-1 1 0 0,0 1 0 0 0,0-1-1 0 0,-1 1 1 0 0,1-1 0 0 0,-1 0-1 0 0,-1 0 1 0 0,1-1 0 0 0,-1 1-1 0 0,1 0 1 0 0,-1-1 0 0 0,-1 0-1 0 0,1 1 1 0 0,-1-1 0 0 0,0 0-1 0 0,0-7 1 0 0,-1 4 94 0 0,0-1-1 0 0,-1 1 1 0 0,0-1-1 0 0,0 1 1 0 0,-1-1 0 0 0,-1 1-1 0 0,1 0 1 0 0,-1 0-1 0 0,-6-12 1 0 0,6 17-113 0 0,0 0-1 0 0,1 0 1 0 0,-1 0 0 0 0,0 0-1 0 0,-1 0 1 0 0,1 1 0 0 0,-1 0-1 0 0,0-1 1 0 0,1 1 0 0 0,-1 1-1 0 0,-1-1 1 0 0,1 1 0 0 0,0-1-1 0 0,-1 1 1 0 0,1 0 0 0 0,-1 1-1 0 0,1-1 1 0 0,-1 1-1 0 0,-7-1 1 0 0,-14-3 248 0 0,0 1-1 0 0,0 2 0 0 0,0 1 1 0 0,-45 3-1 0 0,64-2-258 0 0,0 1-1 0 0,0 0 0 0 0,0 1 1 0 0,0 0-1 0 0,0 0 0 0 0,0 0 1 0 0,1 1-1 0 0,-1 0 1 0 0,1 0-1 0 0,0 1 0 0 0,0 0 1 0 0,0 0-1 0 0,0 0 0 0 0,0 1 1 0 0,1-1-1 0 0,0 1 1 0 0,0 1-1 0 0,0-1 0 0 0,1 1 1 0 0,0 0-1 0 0,0 0 0 0 0,-4 9 1 0 0,4-5-3 0 0,0 0 1 0 0,0 0-1 0 0,2 0 0 0 0,-1 1 1 0 0,1 0-1 0 0,1-1 0 0 0,0 1 1 0 0,0 0-1 0 0,1 0 1 0 0,0-1-1 0 0,1 1 0 0 0,0 0 1 0 0,5 17-1 0 0,-4-20 66 0 0,0-1-1 0 0,1-1 1 0 0,0 1 0 0 0,0 0-1 0 0,1-1 1 0 0,-1 1-1 0 0,1-1 1 0 0,1 0 0 0 0,-1 0-1 0 0,1-1 1 0 0,0 0-1 0 0,7 7 1 0 0,-4-7-550 0 0,-1 0-1 0 0,1 0 1 0 0,0 0 0 0 0,1-1-1 0 0,-1 0 1 0 0,1-1 0 0 0,-1 0-1 0 0,16 3 1 0 0,-3-2-1817 0 0,-1-1-1 0 0,1-1 0 0 0,22-1 1 0 0,61-6-11599 0 0,-80 3 9655 0 0,2 1 1992 0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24T08:27:04.273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17 220 4084 0 0,'0'0'9232'0'0,"7"-1"-8540"0"0,4-3-246 0 0,0 0-1 0 0,0 0 1 0 0,0-1 0 0 0,0-1-1 0 0,-1 1 1 0 0,0-2 0 0 0,0 1 0 0 0,-1-1-1 0 0,15-14 1 0 0,-19 15-254 0 0,-1 1 0 0 0,0 0-1 0 0,0-1 1 0 0,-1 0 0 0 0,1 0 0 0 0,-1 0-1 0 0,0 0 1 0 0,3-11 0 0 0,-5 13-57 0 0,-1 0-1 0 0,1 0 1 0 0,-1 1 0 0 0,0-1-1 0 0,0 0 1 0 0,0 0-1 0 0,0 0 1 0 0,0 1 0 0 0,-1-1-1 0 0,0 0 1 0 0,0 0 0 0 0,0 1-1 0 0,0-1 1 0 0,-1 1 0 0 0,1-1-1 0 0,-1 1 1 0 0,-2-5 0 0 0,3 7-61 0 0,0 0 0 0 0,0 0 0 0 0,0 0 0 0 0,0-1 0 0 0,0 1 1 0 0,0 1-1 0 0,0-1 0 0 0,0 0 0 0 0,0 0 0 0 0,-1 0 0 0 0,1 1 0 0 0,0-1 1 0 0,-1 0-1 0 0,1 1 0 0 0,0-1 0 0 0,-1 1 0 0 0,1 0 0 0 0,0-1 0 0 0,-1 1 1 0 0,1 0-1 0 0,-1 0 0 0 0,1 0 0 0 0,-3 0 0 0 0,0 1 88 0 0,0-1 1 0 0,1 1-1 0 0,-1 0 0 0 0,0 0 0 0 0,1 0 0 0 0,-6 3 1 0 0,2 0 55 0 0,-1 1 0 0 0,1 1 1 0 0,-1-1-1 0 0,2 1 0 0 0,-1 1 0 0 0,1-1 1 0 0,0 1-1 0 0,0 0 0 0 0,0 0 1 0 0,1 1-1 0 0,1 0 0 0 0,-1 0 0 0 0,1 0 1 0 0,-5 16-1 0 0,7-20-142 0 0,1 0-1 0 0,-1 0 1 0 0,1 0 0 0 0,0 0-1 0 0,1 0 1 0 0,-1 1 0 0 0,1-1-1 0 0,-1 0 1 0 0,2 1 0 0 0,-1-1-1 0 0,0 0 1 0 0,1 0 0 0 0,-1 1 0 0 0,1-1-1 0 0,1 0 1 0 0,2 7 0 0 0,-2-5-2 0 0,1-1 0 0 0,1 0 0 0 0,-1-1 0 0 0,1 1 0 0 0,0-1 0 0 0,0 1 0 0 0,0-1 0 0 0,0 0 0 0 0,1-1 0 0 0,9 7 0 0 0,4 0-499 0 0,0-2 0 0 0,0 0 1 0 0,0-1-1 0 0,1 0 0 0 0,0-2 1 0 0,23 4-1 0 0,10-1-3206 0 0,-21-5-3283 0 0,0-2-1 0 0,31-2 1 0 0,-43-1 4632 0 0</inkml:trace>
</inkml:ink>
</file>

<file path=ppt/media/image1.jp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56.png>
</file>

<file path=ppt/media/image157.png>
</file>

<file path=ppt/media/image158.png>
</file>

<file path=ppt/media/image159.png>
</file>

<file path=ppt/media/image16.jp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7.jpg>
</file>

<file path=ppt/media/image18.png>
</file>

<file path=ppt/media/image19.jpg>
</file>

<file path=ppt/media/image2.png>
</file>

<file path=ppt/media/image20.png>
</file>

<file path=ppt/media/image204.png>
</file>

<file path=ppt/media/image205.png>
</file>

<file path=ppt/media/image206.png>
</file>

<file path=ppt/media/image207.png>
</file>

<file path=ppt/media/image208.png>
</file>

<file path=ppt/media/image21.png>
</file>

<file path=ppt/media/image22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4.png>
</file>

<file path=ppt/media/image427.png>
</file>

<file path=ppt/media/image428.png>
</file>

<file path=ppt/media/image429.png>
</file>

<file path=ppt/media/image43.png>
</file>

<file path=ppt/media/image430.png>
</file>

<file path=ppt/media/image431.png>
</file>

<file path=ppt/media/image432.png>
</file>

<file path=ppt/media/image433.png>
</file>

<file path=ppt/media/image434.png>
</file>

<file path=ppt/media/image435.png>
</file>

<file path=ppt/media/image436.png>
</file>

<file path=ppt/media/image437.png>
</file>

<file path=ppt/media/image438.png>
</file>

<file path=ppt/media/image439.png>
</file>

<file path=ppt/media/image44.png>
</file>

<file path=ppt/media/image440.png>
</file>

<file path=ppt/media/image441.png>
</file>

<file path=ppt/media/image442.png>
</file>

<file path=ppt/media/image443.png>
</file>

<file path=ppt/media/image444.png>
</file>

<file path=ppt/media/image445.png>
</file>

<file path=ppt/media/image446.png>
</file>

<file path=ppt/media/image447.png>
</file>

<file path=ppt/media/image448.png>
</file>

<file path=ppt/media/image449.png>
</file>

<file path=ppt/media/image45.png>
</file>

<file path=ppt/media/image450.png>
</file>

<file path=ppt/media/image451.png>
</file>

<file path=ppt/media/image452.png>
</file>

<file path=ppt/media/image453.png>
</file>

<file path=ppt/media/image454.png>
</file>

<file path=ppt/media/image455.png>
</file>

<file path=ppt/media/image456.png>
</file>

<file path=ppt/media/image459.png>
</file>

<file path=ppt/media/image46.png>
</file>

<file path=ppt/media/image460.png>
</file>

<file path=ppt/media/image461.png>
</file>

<file path=ppt/media/image462.png>
</file>

<file path=ppt/media/image463.png>
</file>

<file path=ppt/media/image464.png>
</file>

<file path=ppt/media/image465.png>
</file>

<file path=ppt/media/image466.png>
</file>

<file path=ppt/media/image47.png>
</file>

<file path=ppt/media/image471.png>
</file>

<file path=ppt/media/image472.png>
</file>

<file path=ppt/media/image473.png>
</file>

<file path=ppt/media/image474.png>
</file>

<file path=ppt/media/image475.png>
</file>

<file path=ppt/media/image476.png>
</file>

<file path=ppt/media/image477.png>
</file>

<file path=ppt/media/image478.png>
</file>

<file path=ppt/media/image479.png>
</file>

<file path=ppt/media/image48.png>
</file>

<file path=ppt/media/image480.png>
</file>

<file path=ppt/media/image481.png>
</file>

<file path=ppt/media/image482.png>
</file>

<file path=ppt/media/image483.png>
</file>

<file path=ppt/media/image484.png>
</file>

<file path=ppt/media/image485.png>
</file>

<file path=ppt/media/image486.png>
</file>

<file path=ppt/media/image487.png>
</file>

<file path=ppt/media/image488.png>
</file>

<file path=ppt/media/image489.png>
</file>

<file path=ppt/media/image49.png>
</file>

<file path=ppt/media/image490.png>
</file>

<file path=ppt/media/image491.png>
</file>

<file path=ppt/media/image492.png>
</file>

<file path=ppt/media/image493.png>
</file>

<file path=ppt/media/image494.png>
</file>

<file path=ppt/media/image495.png>
</file>

<file path=ppt/media/image496.png>
</file>

<file path=ppt/media/image497.png>
</file>

<file path=ppt/media/image498.png>
</file>

<file path=ppt/media/image499.png>
</file>

<file path=ppt/media/image5.png>
</file>

<file path=ppt/media/image50.png>
</file>

<file path=ppt/media/image50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95.xm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32.jpg"/></Relationships>
</file>

<file path=ppt/slides/_rels/slide14.xml.rels><?xml version="1.0" encoding="UTF-8" standalone="yes"?>
<Relationships xmlns="http://schemas.openxmlformats.org/package/2006/relationships"><Relationship Id="rId26" Type="http://schemas.openxmlformats.org/officeDocument/2006/relationships/image" Target="../media/image46.png"/><Relationship Id="rId21" Type="http://schemas.openxmlformats.org/officeDocument/2006/relationships/customXml" Target="../ink/ink104.xml"/><Relationship Id="rId34" Type="http://schemas.openxmlformats.org/officeDocument/2006/relationships/image" Target="../media/image50.png"/><Relationship Id="rId42" Type="http://schemas.openxmlformats.org/officeDocument/2006/relationships/image" Target="../media/image54.png"/><Relationship Id="rId47" Type="http://schemas.openxmlformats.org/officeDocument/2006/relationships/customXml" Target="../ink/ink117.xml"/><Relationship Id="rId50" Type="http://schemas.openxmlformats.org/officeDocument/2006/relationships/image" Target="../media/image58.png"/><Relationship Id="rId55" Type="http://schemas.openxmlformats.org/officeDocument/2006/relationships/customXml" Target="../ink/ink121.xml"/><Relationship Id="rId63" Type="http://schemas.openxmlformats.org/officeDocument/2006/relationships/customXml" Target="../ink/ink125.xml"/><Relationship Id="rId7" Type="http://schemas.openxmlformats.org/officeDocument/2006/relationships/customXml" Target="../ink/ink97.xml"/><Relationship Id="rId2" Type="http://schemas.openxmlformats.org/officeDocument/2006/relationships/image" Target="../media/image33.jpg"/><Relationship Id="rId16" Type="http://schemas.openxmlformats.org/officeDocument/2006/relationships/image" Target="../media/image41.png"/><Relationship Id="rId29" Type="http://schemas.openxmlformats.org/officeDocument/2006/relationships/customXml" Target="../ink/ink108.xml"/><Relationship Id="rId11" Type="http://schemas.openxmlformats.org/officeDocument/2006/relationships/customXml" Target="../ink/ink99.xml"/><Relationship Id="rId24" Type="http://schemas.openxmlformats.org/officeDocument/2006/relationships/image" Target="../media/image45.png"/><Relationship Id="rId32" Type="http://schemas.openxmlformats.org/officeDocument/2006/relationships/image" Target="../media/image49.png"/><Relationship Id="rId37" Type="http://schemas.openxmlformats.org/officeDocument/2006/relationships/customXml" Target="../ink/ink112.xml"/><Relationship Id="rId40" Type="http://schemas.openxmlformats.org/officeDocument/2006/relationships/image" Target="../media/image53.png"/><Relationship Id="rId45" Type="http://schemas.openxmlformats.org/officeDocument/2006/relationships/customXml" Target="../ink/ink116.xml"/><Relationship Id="rId53" Type="http://schemas.openxmlformats.org/officeDocument/2006/relationships/customXml" Target="../ink/ink120.xml"/><Relationship Id="rId58" Type="http://schemas.openxmlformats.org/officeDocument/2006/relationships/image" Target="../media/image62.png"/><Relationship Id="rId66" Type="http://schemas.openxmlformats.org/officeDocument/2006/relationships/image" Target="../media/image66.png"/><Relationship Id="rId5" Type="http://schemas.openxmlformats.org/officeDocument/2006/relationships/customXml" Target="../ink/ink96.xml"/><Relationship Id="rId61" Type="http://schemas.openxmlformats.org/officeDocument/2006/relationships/customXml" Target="../ink/ink124.xml"/><Relationship Id="rId19" Type="http://schemas.openxmlformats.org/officeDocument/2006/relationships/customXml" Target="../ink/ink103.xml"/><Relationship Id="rId14" Type="http://schemas.openxmlformats.org/officeDocument/2006/relationships/image" Target="../media/image40.png"/><Relationship Id="rId22" Type="http://schemas.openxmlformats.org/officeDocument/2006/relationships/image" Target="../media/image44.png"/><Relationship Id="rId27" Type="http://schemas.openxmlformats.org/officeDocument/2006/relationships/customXml" Target="../ink/ink107.xml"/><Relationship Id="rId30" Type="http://schemas.openxmlformats.org/officeDocument/2006/relationships/image" Target="../media/image48.png"/><Relationship Id="rId35" Type="http://schemas.openxmlformats.org/officeDocument/2006/relationships/customXml" Target="../ink/ink111.xml"/><Relationship Id="rId43" Type="http://schemas.openxmlformats.org/officeDocument/2006/relationships/customXml" Target="../ink/ink115.xml"/><Relationship Id="rId48" Type="http://schemas.openxmlformats.org/officeDocument/2006/relationships/image" Target="../media/image57.png"/><Relationship Id="rId56" Type="http://schemas.openxmlformats.org/officeDocument/2006/relationships/image" Target="../media/image61.png"/><Relationship Id="rId64" Type="http://schemas.openxmlformats.org/officeDocument/2006/relationships/image" Target="../media/image65.png"/><Relationship Id="rId8" Type="http://schemas.openxmlformats.org/officeDocument/2006/relationships/image" Target="../media/image37.png"/><Relationship Id="rId51" Type="http://schemas.openxmlformats.org/officeDocument/2006/relationships/customXml" Target="../ink/ink119.xml"/><Relationship Id="rId3" Type="http://schemas.openxmlformats.org/officeDocument/2006/relationships/image" Target="../media/image34.png"/><Relationship Id="rId12" Type="http://schemas.openxmlformats.org/officeDocument/2006/relationships/image" Target="../media/image39.png"/><Relationship Id="rId17" Type="http://schemas.openxmlformats.org/officeDocument/2006/relationships/customXml" Target="../ink/ink102.xml"/><Relationship Id="rId25" Type="http://schemas.openxmlformats.org/officeDocument/2006/relationships/customXml" Target="../ink/ink106.xml"/><Relationship Id="rId33" Type="http://schemas.openxmlformats.org/officeDocument/2006/relationships/customXml" Target="../ink/ink110.xml"/><Relationship Id="rId38" Type="http://schemas.openxmlformats.org/officeDocument/2006/relationships/image" Target="../media/image52.png"/><Relationship Id="rId46" Type="http://schemas.openxmlformats.org/officeDocument/2006/relationships/image" Target="../media/image56.png"/><Relationship Id="rId59" Type="http://schemas.openxmlformats.org/officeDocument/2006/relationships/customXml" Target="../ink/ink123.xml"/><Relationship Id="rId20" Type="http://schemas.openxmlformats.org/officeDocument/2006/relationships/image" Target="../media/image43.png"/><Relationship Id="rId41" Type="http://schemas.openxmlformats.org/officeDocument/2006/relationships/customXml" Target="../ink/ink114.xml"/><Relationship Id="rId54" Type="http://schemas.openxmlformats.org/officeDocument/2006/relationships/image" Target="../media/image60.png"/><Relationship Id="rId6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15" Type="http://schemas.openxmlformats.org/officeDocument/2006/relationships/customXml" Target="../ink/ink101.xml"/><Relationship Id="rId23" Type="http://schemas.openxmlformats.org/officeDocument/2006/relationships/customXml" Target="../ink/ink105.xml"/><Relationship Id="rId28" Type="http://schemas.openxmlformats.org/officeDocument/2006/relationships/image" Target="../media/image47.png"/><Relationship Id="rId36" Type="http://schemas.openxmlformats.org/officeDocument/2006/relationships/image" Target="../media/image51.png"/><Relationship Id="rId49" Type="http://schemas.openxmlformats.org/officeDocument/2006/relationships/customXml" Target="../ink/ink118.xml"/><Relationship Id="rId57" Type="http://schemas.openxmlformats.org/officeDocument/2006/relationships/customXml" Target="../ink/ink122.xml"/><Relationship Id="rId10" Type="http://schemas.openxmlformats.org/officeDocument/2006/relationships/image" Target="../media/image38.png"/><Relationship Id="rId31" Type="http://schemas.openxmlformats.org/officeDocument/2006/relationships/customXml" Target="../ink/ink109.xml"/><Relationship Id="rId44" Type="http://schemas.openxmlformats.org/officeDocument/2006/relationships/image" Target="../media/image55.png"/><Relationship Id="rId52" Type="http://schemas.openxmlformats.org/officeDocument/2006/relationships/image" Target="../media/image59.png"/><Relationship Id="rId60" Type="http://schemas.openxmlformats.org/officeDocument/2006/relationships/image" Target="../media/image63.png"/><Relationship Id="rId65" Type="http://schemas.openxmlformats.org/officeDocument/2006/relationships/customXml" Target="../ink/ink126.xml"/><Relationship Id="rId4" Type="http://schemas.openxmlformats.org/officeDocument/2006/relationships/image" Target="../media/image35.png"/><Relationship Id="rId9" Type="http://schemas.openxmlformats.org/officeDocument/2006/relationships/customXml" Target="../ink/ink98.xml"/><Relationship Id="rId13" Type="http://schemas.openxmlformats.org/officeDocument/2006/relationships/customXml" Target="../ink/ink100.xml"/><Relationship Id="rId18" Type="http://schemas.openxmlformats.org/officeDocument/2006/relationships/image" Target="../media/image42.png"/><Relationship Id="rId39" Type="http://schemas.openxmlformats.org/officeDocument/2006/relationships/customXml" Target="../ink/ink1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6.png"/><Relationship Id="rId18" Type="http://schemas.openxmlformats.org/officeDocument/2006/relationships/customXml" Target="../ink/ink8.xml"/><Relationship Id="rId3" Type="http://schemas.openxmlformats.org/officeDocument/2006/relationships/customXml" Target="../ink/ink1.xml"/><Relationship Id="rId7" Type="http://schemas.openxmlformats.org/officeDocument/2006/relationships/image" Target="../media/image23.png"/><Relationship Id="rId12" Type="http://schemas.openxmlformats.org/officeDocument/2006/relationships/customXml" Target="../ink/ink5.xml"/><Relationship Id="rId17" Type="http://schemas.openxmlformats.org/officeDocument/2006/relationships/image" Target="../media/image28.png"/><Relationship Id="rId2" Type="http://schemas.openxmlformats.org/officeDocument/2006/relationships/image" Target="../media/image1.jpg"/><Relationship Id="rId16" Type="http://schemas.openxmlformats.org/officeDocument/2006/relationships/customXml" Target="../ink/ink7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25.png"/><Relationship Id="rId5" Type="http://schemas.openxmlformats.org/officeDocument/2006/relationships/image" Target="../media/image22.png"/><Relationship Id="rId15" Type="http://schemas.openxmlformats.org/officeDocument/2006/relationships/image" Target="../media/image27.png"/><Relationship Id="rId10" Type="http://schemas.openxmlformats.org/officeDocument/2006/relationships/customXml" Target="../ink/ink4.xml"/><Relationship Id="rId19" Type="http://schemas.openxmlformats.org/officeDocument/2006/relationships/image" Target="../media/image29.png"/><Relationship Id="rId9" Type="http://schemas.openxmlformats.org/officeDocument/2006/relationships/image" Target="../media/image24.png"/><Relationship Id="rId14" Type="http://schemas.openxmlformats.org/officeDocument/2006/relationships/customXml" Target="../ink/ink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2" Type="http://schemas.openxmlformats.org/officeDocument/2006/relationships/customXml" Target="../ink/ink24.xml"/><Relationship Id="rId47" Type="http://schemas.openxmlformats.org/officeDocument/2006/relationships/image" Target="../media/image480.png"/><Relationship Id="rId63" Type="http://schemas.openxmlformats.org/officeDocument/2006/relationships/image" Target="../media/image488.png"/><Relationship Id="rId68" Type="http://schemas.openxmlformats.org/officeDocument/2006/relationships/customXml" Target="../ink/ink37.xml"/><Relationship Id="rId84" Type="http://schemas.openxmlformats.org/officeDocument/2006/relationships/customXml" Target="../ink/ink45.xml"/><Relationship Id="rId16" Type="http://schemas.openxmlformats.org/officeDocument/2006/relationships/customXml" Target="../ink/ink15.xml"/><Relationship Id="rId11" Type="http://schemas.openxmlformats.org/officeDocument/2006/relationships/image" Target="../media/image462.png"/><Relationship Id="rId32" Type="http://schemas.openxmlformats.org/officeDocument/2006/relationships/customXml" Target="../ink/ink19.xml"/><Relationship Id="rId37" Type="http://schemas.openxmlformats.org/officeDocument/2006/relationships/image" Target="../media/image475.png"/><Relationship Id="rId40" Type="http://schemas.openxmlformats.org/officeDocument/2006/relationships/customXml" Target="../ink/ink23.xml"/><Relationship Id="rId45" Type="http://schemas.openxmlformats.org/officeDocument/2006/relationships/image" Target="../media/image479.png"/><Relationship Id="rId53" Type="http://schemas.openxmlformats.org/officeDocument/2006/relationships/image" Target="../media/image483.png"/><Relationship Id="rId58" Type="http://schemas.openxmlformats.org/officeDocument/2006/relationships/customXml" Target="../ink/ink32.xml"/><Relationship Id="rId66" Type="http://schemas.openxmlformats.org/officeDocument/2006/relationships/customXml" Target="../ink/ink36.xml"/><Relationship Id="rId74" Type="http://schemas.openxmlformats.org/officeDocument/2006/relationships/customXml" Target="../ink/ink40.xml"/><Relationship Id="rId79" Type="http://schemas.openxmlformats.org/officeDocument/2006/relationships/image" Target="../media/image496.png"/><Relationship Id="rId87" Type="http://schemas.openxmlformats.org/officeDocument/2006/relationships/image" Target="../media/image500.png"/><Relationship Id="rId5" Type="http://schemas.openxmlformats.org/officeDocument/2006/relationships/image" Target="../media/image459.png"/><Relationship Id="rId61" Type="http://schemas.openxmlformats.org/officeDocument/2006/relationships/image" Target="../media/image487.png"/><Relationship Id="rId82" Type="http://schemas.openxmlformats.org/officeDocument/2006/relationships/customXml" Target="../ink/ink44.xml"/><Relationship Id="rId19" Type="http://schemas.openxmlformats.org/officeDocument/2006/relationships/image" Target="../media/image466.png"/><Relationship Id="rId14" Type="http://schemas.openxmlformats.org/officeDocument/2006/relationships/customXml" Target="../ink/ink14.xml"/><Relationship Id="rId30" Type="http://schemas.openxmlformats.org/officeDocument/2006/relationships/customXml" Target="../ink/ink18.xml"/><Relationship Id="rId35" Type="http://schemas.openxmlformats.org/officeDocument/2006/relationships/image" Target="../media/image474.png"/><Relationship Id="rId43" Type="http://schemas.openxmlformats.org/officeDocument/2006/relationships/image" Target="../media/image478.png"/><Relationship Id="rId48" Type="http://schemas.openxmlformats.org/officeDocument/2006/relationships/customXml" Target="../ink/ink27.xml"/><Relationship Id="rId56" Type="http://schemas.openxmlformats.org/officeDocument/2006/relationships/customXml" Target="../ink/ink31.xml"/><Relationship Id="rId64" Type="http://schemas.openxmlformats.org/officeDocument/2006/relationships/customXml" Target="../ink/ink35.xml"/><Relationship Id="rId69" Type="http://schemas.openxmlformats.org/officeDocument/2006/relationships/image" Target="../media/image491.png"/><Relationship Id="rId77" Type="http://schemas.openxmlformats.org/officeDocument/2006/relationships/image" Target="../media/image495.png"/><Relationship Id="rId8" Type="http://schemas.openxmlformats.org/officeDocument/2006/relationships/customXml" Target="../ink/ink11.xml"/><Relationship Id="rId51" Type="http://schemas.openxmlformats.org/officeDocument/2006/relationships/image" Target="../media/image482.png"/><Relationship Id="rId72" Type="http://schemas.openxmlformats.org/officeDocument/2006/relationships/customXml" Target="../ink/ink39.xml"/><Relationship Id="rId80" Type="http://schemas.openxmlformats.org/officeDocument/2006/relationships/customXml" Target="../ink/ink43.xml"/><Relationship Id="rId85" Type="http://schemas.openxmlformats.org/officeDocument/2006/relationships/image" Target="../media/image499.png"/><Relationship Id="rId3" Type="http://schemas.openxmlformats.org/officeDocument/2006/relationships/image" Target="../media/image6.jpg"/><Relationship Id="rId12" Type="http://schemas.openxmlformats.org/officeDocument/2006/relationships/customXml" Target="../ink/ink13.xml"/><Relationship Id="rId17" Type="http://schemas.openxmlformats.org/officeDocument/2006/relationships/image" Target="../media/image465.png"/><Relationship Id="rId33" Type="http://schemas.openxmlformats.org/officeDocument/2006/relationships/image" Target="../media/image473.png"/><Relationship Id="rId38" Type="http://schemas.openxmlformats.org/officeDocument/2006/relationships/customXml" Target="../ink/ink22.xml"/><Relationship Id="rId46" Type="http://schemas.openxmlformats.org/officeDocument/2006/relationships/customXml" Target="../ink/ink26.xml"/><Relationship Id="rId59" Type="http://schemas.openxmlformats.org/officeDocument/2006/relationships/image" Target="../media/image486.png"/><Relationship Id="rId67" Type="http://schemas.openxmlformats.org/officeDocument/2006/relationships/image" Target="../media/image490.png"/><Relationship Id="rId20" Type="http://schemas.openxmlformats.org/officeDocument/2006/relationships/customXml" Target="../ink/ink17.xml"/><Relationship Id="rId41" Type="http://schemas.openxmlformats.org/officeDocument/2006/relationships/image" Target="../media/image477.png"/><Relationship Id="rId54" Type="http://schemas.openxmlformats.org/officeDocument/2006/relationships/customXml" Target="../ink/ink30.xml"/><Relationship Id="rId62" Type="http://schemas.openxmlformats.org/officeDocument/2006/relationships/customXml" Target="../ink/ink34.xml"/><Relationship Id="rId70" Type="http://schemas.openxmlformats.org/officeDocument/2006/relationships/customXml" Target="../ink/ink38.xml"/><Relationship Id="rId75" Type="http://schemas.openxmlformats.org/officeDocument/2006/relationships/image" Target="../media/image494.png"/><Relationship Id="rId83" Type="http://schemas.openxmlformats.org/officeDocument/2006/relationships/image" Target="../media/image498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.xml"/><Relationship Id="rId15" Type="http://schemas.openxmlformats.org/officeDocument/2006/relationships/image" Target="../media/image464.png"/><Relationship Id="rId36" Type="http://schemas.openxmlformats.org/officeDocument/2006/relationships/customXml" Target="../ink/ink21.xml"/><Relationship Id="rId49" Type="http://schemas.openxmlformats.org/officeDocument/2006/relationships/image" Target="../media/image481.png"/><Relationship Id="rId57" Type="http://schemas.openxmlformats.org/officeDocument/2006/relationships/image" Target="../media/image485.png"/><Relationship Id="rId10" Type="http://schemas.openxmlformats.org/officeDocument/2006/relationships/customXml" Target="../ink/ink12.xml"/><Relationship Id="rId31" Type="http://schemas.openxmlformats.org/officeDocument/2006/relationships/image" Target="../media/image472.png"/><Relationship Id="rId44" Type="http://schemas.openxmlformats.org/officeDocument/2006/relationships/customXml" Target="../ink/ink25.xml"/><Relationship Id="rId52" Type="http://schemas.openxmlformats.org/officeDocument/2006/relationships/customXml" Target="../ink/ink29.xml"/><Relationship Id="rId60" Type="http://schemas.openxmlformats.org/officeDocument/2006/relationships/customXml" Target="../ink/ink33.xml"/><Relationship Id="rId65" Type="http://schemas.openxmlformats.org/officeDocument/2006/relationships/image" Target="../media/image489.png"/><Relationship Id="rId73" Type="http://schemas.openxmlformats.org/officeDocument/2006/relationships/image" Target="../media/image493.png"/><Relationship Id="rId78" Type="http://schemas.openxmlformats.org/officeDocument/2006/relationships/customXml" Target="../ink/ink42.xml"/><Relationship Id="rId81" Type="http://schemas.openxmlformats.org/officeDocument/2006/relationships/image" Target="../media/image497.png"/><Relationship Id="rId86" Type="http://schemas.openxmlformats.org/officeDocument/2006/relationships/customXml" Target="../ink/ink46.xml"/><Relationship Id="rId4" Type="http://schemas.openxmlformats.org/officeDocument/2006/relationships/customXml" Target="../ink/ink9.xml"/><Relationship Id="rId9" Type="http://schemas.openxmlformats.org/officeDocument/2006/relationships/image" Target="../media/image461.png"/><Relationship Id="rId13" Type="http://schemas.openxmlformats.org/officeDocument/2006/relationships/image" Target="../media/image463.png"/><Relationship Id="rId18" Type="http://schemas.openxmlformats.org/officeDocument/2006/relationships/customXml" Target="../ink/ink16.xml"/><Relationship Id="rId39" Type="http://schemas.openxmlformats.org/officeDocument/2006/relationships/image" Target="../media/image476.png"/><Relationship Id="rId34" Type="http://schemas.openxmlformats.org/officeDocument/2006/relationships/customXml" Target="../ink/ink20.xml"/><Relationship Id="rId50" Type="http://schemas.openxmlformats.org/officeDocument/2006/relationships/customXml" Target="../ink/ink28.xml"/><Relationship Id="rId55" Type="http://schemas.openxmlformats.org/officeDocument/2006/relationships/image" Target="../media/image484.png"/><Relationship Id="rId76" Type="http://schemas.openxmlformats.org/officeDocument/2006/relationships/customXml" Target="../ink/ink41.xml"/><Relationship Id="rId7" Type="http://schemas.openxmlformats.org/officeDocument/2006/relationships/image" Target="../media/image460.png"/><Relationship Id="rId71" Type="http://schemas.openxmlformats.org/officeDocument/2006/relationships/image" Target="../media/image492.png"/><Relationship Id="rId2" Type="http://schemas.openxmlformats.org/officeDocument/2006/relationships/image" Target="../media/image5.png"/><Relationship Id="rId29" Type="http://schemas.openxmlformats.org/officeDocument/2006/relationships/image" Target="../media/image471.png"/></Relationships>
</file>

<file path=ppt/slides/_rels/slide5.xml.rels><?xml version="1.0" encoding="UTF-8" standalone="yes"?>
<Relationships xmlns="http://schemas.openxmlformats.org/package/2006/relationships"><Relationship Id="rId72" Type="http://schemas.openxmlformats.org/officeDocument/2006/relationships/customXml" Target="../ink/ink56.xml"/><Relationship Id="rId3" Type="http://schemas.openxmlformats.org/officeDocument/2006/relationships/customXml" Target="../ink/ink47.xml"/><Relationship Id="rId55" Type="http://schemas.openxmlformats.org/officeDocument/2006/relationships/image" Target="../media/image156.png"/><Relationship Id="rId63" Type="http://schemas.openxmlformats.org/officeDocument/2006/relationships/image" Target="../media/image160.png"/><Relationship Id="rId68" Type="http://schemas.openxmlformats.org/officeDocument/2006/relationships/customXml" Target="../ink/ink54.xml"/><Relationship Id="rId59" Type="http://schemas.openxmlformats.org/officeDocument/2006/relationships/image" Target="../media/image158.png"/><Relationship Id="rId67" Type="http://schemas.openxmlformats.org/officeDocument/2006/relationships/image" Target="../media/image162.png"/><Relationship Id="rId71" Type="http://schemas.openxmlformats.org/officeDocument/2006/relationships/image" Target="../media/image164.png"/><Relationship Id="rId2" Type="http://schemas.openxmlformats.org/officeDocument/2006/relationships/image" Target="../media/image7.jpg"/><Relationship Id="rId62" Type="http://schemas.openxmlformats.org/officeDocument/2006/relationships/customXml" Target="../ink/ink51.xml"/><Relationship Id="rId70" Type="http://schemas.openxmlformats.org/officeDocument/2006/relationships/customXml" Target="../ink/ink55.xml"/><Relationship Id="rId1" Type="http://schemas.openxmlformats.org/officeDocument/2006/relationships/slideLayout" Target="../slideLayouts/slideLayout2.xml"/><Relationship Id="rId58" Type="http://schemas.openxmlformats.org/officeDocument/2006/relationships/customXml" Target="../ink/ink49.xml"/><Relationship Id="rId66" Type="http://schemas.openxmlformats.org/officeDocument/2006/relationships/customXml" Target="../ink/ink53.xml"/><Relationship Id="rId74" Type="http://schemas.openxmlformats.org/officeDocument/2006/relationships/image" Target="../media/image8.png"/><Relationship Id="rId57" Type="http://schemas.openxmlformats.org/officeDocument/2006/relationships/image" Target="../media/image157.png"/><Relationship Id="rId61" Type="http://schemas.openxmlformats.org/officeDocument/2006/relationships/image" Target="../media/image159.png"/><Relationship Id="rId60" Type="http://schemas.openxmlformats.org/officeDocument/2006/relationships/customXml" Target="../ink/ink50.xml"/><Relationship Id="rId65" Type="http://schemas.openxmlformats.org/officeDocument/2006/relationships/image" Target="../media/image161.png"/><Relationship Id="rId73" Type="http://schemas.openxmlformats.org/officeDocument/2006/relationships/image" Target="../media/image165.png"/><Relationship Id="rId56" Type="http://schemas.openxmlformats.org/officeDocument/2006/relationships/customXml" Target="../ink/ink48.xml"/><Relationship Id="rId64" Type="http://schemas.openxmlformats.org/officeDocument/2006/relationships/customXml" Target="../ink/ink52.xml"/><Relationship Id="rId69" Type="http://schemas.openxmlformats.org/officeDocument/2006/relationships/image" Target="../media/image16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59.xml"/><Relationship Id="rId13" Type="http://schemas.openxmlformats.org/officeDocument/2006/relationships/image" Target="../media/image208.png"/><Relationship Id="rId3" Type="http://schemas.openxmlformats.org/officeDocument/2006/relationships/image" Target="../media/image10.jpg"/><Relationship Id="rId7" Type="http://schemas.openxmlformats.org/officeDocument/2006/relationships/image" Target="../media/image205.png"/><Relationship Id="rId12" Type="http://schemas.openxmlformats.org/officeDocument/2006/relationships/customXml" Target="../ink/ink6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8.xml"/><Relationship Id="rId11" Type="http://schemas.openxmlformats.org/officeDocument/2006/relationships/image" Target="../media/image207.png"/><Relationship Id="rId5" Type="http://schemas.openxmlformats.org/officeDocument/2006/relationships/image" Target="../media/image204.png"/><Relationship Id="rId10" Type="http://schemas.openxmlformats.org/officeDocument/2006/relationships/customXml" Target="../ink/ink60.xml"/><Relationship Id="rId4" Type="http://schemas.openxmlformats.org/officeDocument/2006/relationships/customXml" Target="../ink/ink57.xml"/><Relationship Id="rId9" Type="http://schemas.openxmlformats.org/officeDocument/2006/relationships/image" Target="../media/image20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2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60.png"/></Relationships>
</file>

<file path=ppt/slides/_rels/slide8.xml.rels><?xml version="1.0" encoding="UTF-8" standalone="yes"?>
<Relationships xmlns="http://schemas.openxmlformats.org/package/2006/relationships"><Relationship Id="rId18" Type="http://schemas.openxmlformats.org/officeDocument/2006/relationships/customXml" Target="../ink/ink64.xml"/><Relationship Id="rId3" Type="http://schemas.openxmlformats.org/officeDocument/2006/relationships/customXml" Target="../ink/ink63.xml"/><Relationship Id="rId17" Type="http://schemas.openxmlformats.org/officeDocument/2006/relationships/image" Target="../media/image160.png"/><Relationship Id="rId2" Type="http://schemas.openxmlformats.org/officeDocument/2006/relationships/image" Target="../media/image13.jpg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19" Type="http://schemas.openxmlformats.org/officeDocument/2006/relationships/image" Target="../media/image424.png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69.xml"/><Relationship Id="rId18" Type="http://schemas.openxmlformats.org/officeDocument/2006/relationships/image" Target="../media/image433.png"/><Relationship Id="rId26" Type="http://schemas.openxmlformats.org/officeDocument/2006/relationships/image" Target="../media/image437.png"/><Relationship Id="rId39" Type="http://schemas.openxmlformats.org/officeDocument/2006/relationships/customXml" Target="../ink/ink82.xml"/><Relationship Id="rId21" Type="http://schemas.openxmlformats.org/officeDocument/2006/relationships/customXml" Target="../ink/ink73.xml"/><Relationship Id="rId34" Type="http://schemas.openxmlformats.org/officeDocument/2006/relationships/image" Target="../media/image441.png"/><Relationship Id="rId42" Type="http://schemas.openxmlformats.org/officeDocument/2006/relationships/image" Target="../media/image445.png"/><Relationship Id="rId47" Type="http://schemas.openxmlformats.org/officeDocument/2006/relationships/customXml" Target="../ink/ink86.xml"/><Relationship Id="rId50" Type="http://schemas.openxmlformats.org/officeDocument/2006/relationships/image" Target="../media/image449.png"/><Relationship Id="rId55" Type="http://schemas.openxmlformats.org/officeDocument/2006/relationships/customXml" Target="../ink/ink90.xml"/><Relationship Id="rId63" Type="http://schemas.openxmlformats.org/officeDocument/2006/relationships/customXml" Target="../ink/ink94.xml"/><Relationship Id="rId7" Type="http://schemas.openxmlformats.org/officeDocument/2006/relationships/customXml" Target="../ink/ink66.xml"/><Relationship Id="rId2" Type="http://schemas.openxmlformats.org/officeDocument/2006/relationships/image" Target="../media/image15.jpg"/><Relationship Id="rId16" Type="http://schemas.openxmlformats.org/officeDocument/2006/relationships/image" Target="../media/image432.png"/><Relationship Id="rId29" Type="http://schemas.openxmlformats.org/officeDocument/2006/relationships/customXml" Target="../ink/ink77.xml"/><Relationship Id="rId11" Type="http://schemas.openxmlformats.org/officeDocument/2006/relationships/customXml" Target="../ink/ink68.xml"/><Relationship Id="rId24" Type="http://schemas.openxmlformats.org/officeDocument/2006/relationships/image" Target="../media/image436.png"/><Relationship Id="rId32" Type="http://schemas.openxmlformats.org/officeDocument/2006/relationships/image" Target="../media/image440.png"/><Relationship Id="rId37" Type="http://schemas.openxmlformats.org/officeDocument/2006/relationships/customXml" Target="../ink/ink81.xml"/><Relationship Id="rId40" Type="http://schemas.openxmlformats.org/officeDocument/2006/relationships/image" Target="../media/image444.png"/><Relationship Id="rId45" Type="http://schemas.openxmlformats.org/officeDocument/2006/relationships/customXml" Target="../ink/ink85.xml"/><Relationship Id="rId53" Type="http://schemas.openxmlformats.org/officeDocument/2006/relationships/customXml" Target="../ink/ink89.xml"/><Relationship Id="rId58" Type="http://schemas.openxmlformats.org/officeDocument/2006/relationships/image" Target="../media/image453.png"/><Relationship Id="rId61" Type="http://schemas.openxmlformats.org/officeDocument/2006/relationships/customXml" Target="../ink/ink93.xml"/><Relationship Id="rId19" Type="http://schemas.openxmlformats.org/officeDocument/2006/relationships/customXml" Target="../ink/ink72.xml"/><Relationship Id="rId14" Type="http://schemas.openxmlformats.org/officeDocument/2006/relationships/image" Target="../media/image431.png"/><Relationship Id="rId22" Type="http://schemas.openxmlformats.org/officeDocument/2006/relationships/image" Target="../media/image435.png"/><Relationship Id="rId27" Type="http://schemas.openxmlformats.org/officeDocument/2006/relationships/customXml" Target="../ink/ink76.xml"/><Relationship Id="rId30" Type="http://schemas.openxmlformats.org/officeDocument/2006/relationships/image" Target="../media/image439.png"/><Relationship Id="rId35" Type="http://schemas.openxmlformats.org/officeDocument/2006/relationships/customXml" Target="../ink/ink80.xml"/><Relationship Id="rId43" Type="http://schemas.openxmlformats.org/officeDocument/2006/relationships/customXml" Target="../ink/ink84.xml"/><Relationship Id="rId48" Type="http://schemas.openxmlformats.org/officeDocument/2006/relationships/image" Target="../media/image448.png"/><Relationship Id="rId56" Type="http://schemas.openxmlformats.org/officeDocument/2006/relationships/image" Target="../media/image452.png"/><Relationship Id="rId64" Type="http://schemas.openxmlformats.org/officeDocument/2006/relationships/image" Target="../media/image456.png"/><Relationship Id="rId8" Type="http://schemas.openxmlformats.org/officeDocument/2006/relationships/image" Target="../media/image428.png"/><Relationship Id="rId51" Type="http://schemas.openxmlformats.org/officeDocument/2006/relationships/customXml" Target="../ink/ink88.xml"/><Relationship Id="rId3" Type="http://schemas.openxmlformats.org/officeDocument/2006/relationships/image" Target="../media/image16.jpg"/><Relationship Id="rId12" Type="http://schemas.openxmlformats.org/officeDocument/2006/relationships/image" Target="../media/image430.png"/><Relationship Id="rId17" Type="http://schemas.openxmlformats.org/officeDocument/2006/relationships/customXml" Target="../ink/ink71.xml"/><Relationship Id="rId25" Type="http://schemas.openxmlformats.org/officeDocument/2006/relationships/customXml" Target="../ink/ink75.xml"/><Relationship Id="rId33" Type="http://schemas.openxmlformats.org/officeDocument/2006/relationships/customXml" Target="../ink/ink79.xml"/><Relationship Id="rId38" Type="http://schemas.openxmlformats.org/officeDocument/2006/relationships/image" Target="../media/image443.png"/><Relationship Id="rId46" Type="http://schemas.openxmlformats.org/officeDocument/2006/relationships/image" Target="../media/image447.png"/><Relationship Id="rId59" Type="http://schemas.openxmlformats.org/officeDocument/2006/relationships/customXml" Target="../ink/ink92.xml"/><Relationship Id="rId20" Type="http://schemas.openxmlformats.org/officeDocument/2006/relationships/image" Target="../media/image434.png"/><Relationship Id="rId41" Type="http://schemas.openxmlformats.org/officeDocument/2006/relationships/customXml" Target="../ink/ink83.xml"/><Relationship Id="rId54" Type="http://schemas.openxmlformats.org/officeDocument/2006/relationships/image" Target="../media/image451.png"/><Relationship Id="rId62" Type="http://schemas.openxmlformats.org/officeDocument/2006/relationships/image" Target="../media/image4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7.png"/><Relationship Id="rId15" Type="http://schemas.openxmlformats.org/officeDocument/2006/relationships/customXml" Target="../ink/ink70.xml"/><Relationship Id="rId23" Type="http://schemas.openxmlformats.org/officeDocument/2006/relationships/customXml" Target="../ink/ink74.xml"/><Relationship Id="rId28" Type="http://schemas.openxmlformats.org/officeDocument/2006/relationships/image" Target="../media/image438.png"/><Relationship Id="rId36" Type="http://schemas.openxmlformats.org/officeDocument/2006/relationships/image" Target="../media/image442.png"/><Relationship Id="rId49" Type="http://schemas.openxmlformats.org/officeDocument/2006/relationships/customXml" Target="../ink/ink87.xml"/><Relationship Id="rId57" Type="http://schemas.openxmlformats.org/officeDocument/2006/relationships/customXml" Target="../ink/ink91.xml"/><Relationship Id="rId10" Type="http://schemas.openxmlformats.org/officeDocument/2006/relationships/image" Target="../media/image429.png"/><Relationship Id="rId31" Type="http://schemas.openxmlformats.org/officeDocument/2006/relationships/customXml" Target="../ink/ink78.xml"/><Relationship Id="rId44" Type="http://schemas.openxmlformats.org/officeDocument/2006/relationships/image" Target="../media/image446.png"/><Relationship Id="rId52" Type="http://schemas.openxmlformats.org/officeDocument/2006/relationships/image" Target="../media/image450.png"/><Relationship Id="rId60" Type="http://schemas.openxmlformats.org/officeDocument/2006/relationships/image" Target="../media/image454.png"/><Relationship Id="rId65" Type="http://schemas.openxmlformats.org/officeDocument/2006/relationships/image" Target="../media/image14.png"/><Relationship Id="rId4" Type="http://schemas.openxmlformats.org/officeDocument/2006/relationships/customXml" Target="../ink/ink65.xml"/><Relationship Id="rId9" Type="http://schemas.openxmlformats.org/officeDocument/2006/relationships/customXml" Target="../ink/ink6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811138" y="1927047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fa-IR" dirty="0">
                <a:highlight>
                  <a:srgbClr val="FFCD00"/>
                </a:highlight>
                <a:cs typeface="B Nazanin" panose="00000400000000000000" pitchFamily="2" charset="-78"/>
              </a:rPr>
              <a:t>تمرین چهارم مدار منطقی</a:t>
            </a:r>
            <a:r>
              <a:rPr lang="en-US" dirty="0">
                <a:cs typeface="B Nazanin" panose="00000400000000000000" pitchFamily="2" charset="-78"/>
              </a:rPr>
              <a:t> </a:t>
            </a:r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E25C43-6684-484C-9248-D891A6342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81" y="2494919"/>
            <a:ext cx="5618229" cy="247808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A588A2E-D77C-46A4-8C5A-4F6FB0823B69}"/>
                  </a:ext>
                </a:extLst>
              </p14:cNvPr>
              <p14:cNvContentPartPr/>
              <p14:nvPr/>
            </p14:nvContentPartPr>
            <p14:xfrm>
              <a:off x="3302640" y="1276200"/>
              <a:ext cx="24120" cy="100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A588A2E-D77C-46A4-8C5A-4F6FB0823B6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93280" y="1266840"/>
                <a:ext cx="42840" cy="288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44A4DF1D-1BB4-42E5-9D27-47D094407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5049" y="0"/>
            <a:ext cx="5268951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856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CFE6A0-5014-46B1-956F-63D0A035BD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64" b="-1"/>
          <a:stretch/>
        </p:blipFill>
        <p:spPr>
          <a:xfrm>
            <a:off x="264318" y="1864519"/>
            <a:ext cx="8091135" cy="19073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1F9321-1875-422B-BE56-850D18F97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84" y="31454"/>
            <a:ext cx="8379616" cy="85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87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1559B7-AFBA-43B4-A7C4-899A6316C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001" y="703090"/>
            <a:ext cx="2133582" cy="5314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56B284-631F-4BCD-9122-BB1846F024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581"/>
          <a:stretch/>
        </p:blipFill>
        <p:spPr>
          <a:xfrm>
            <a:off x="1387505" y="1933171"/>
            <a:ext cx="5822156" cy="23959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3EBEB5E-9E03-4A3C-BD04-09C32A08B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8838" y="58834"/>
            <a:ext cx="7015162" cy="58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938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52733B-7FBC-4ACF-B98A-04F6D1D8A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414" y="633633"/>
            <a:ext cx="2221438" cy="591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C7B4BA-8D0A-4338-9FDB-AB57C666BD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203"/>
          <a:stretch/>
        </p:blipFill>
        <p:spPr>
          <a:xfrm>
            <a:off x="150019" y="2289337"/>
            <a:ext cx="2318386" cy="19228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585A0C-DB4B-49E5-9876-EFCEBF1299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843" r="1416" b="50000"/>
          <a:stretch/>
        </p:blipFill>
        <p:spPr>
          <a:xfrm>
            <a:off x="2632678" y="2367833"/>
            <a:ext cx="2744219" cy="18443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2662EA-423A-4565-A5FE-5A15B136D9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60" t="48160" r="2169" b="1840"/>
          <a:stretch/>
        </p:blipFill>
        <p:spPr>
          <a:xfrm>
            <a:off x="5923675" y="2289337"/>
            <a:ext cx="3168252" cy="184431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F057AED-63E8-4B24-BB9E-0295C9EC81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8838" y="58834"/>
            <a:ext cx="7015162" cy="58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869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0EF8C-F5EC-4C45-A87B-0CB04DD78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F46FB2-3950-4877-A943-F93932D1F0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32" b="53336"/>
          <a:stretch/>
        </p:blipFill>
        <p:spPr>
          <a:xfrm>
            <a:off x="164307" y="1397794"/>
            <a:ext cx="4014788" cy="10418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EDF39C-0AE9-4222-A7FF-7A2A3F7D58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068"/>
          <a:stretch/>
        </p:blipFill>
        <p:spPr>
          <a:xfrm>
            <a:off x="1525119" y="2703891"/>
            <a:ext cx="5700445" cy="18709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5A65FE-6F4B-40A8-8767-4B2AE381A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101" y="126206"/>
            <a:ext cx="7200899" cy="6265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D26C5B-9557-4007-BCA2-5B6284C40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064" y="752725"/>
            <a:ext cx="4064163" cy="200263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02A74F01-5382-4916-80B3-30C886656F38}"/>
                  </a:ext>
                </a:extLst>
              </p14:cNvPr>
              <p14:cNvContentPartPr/>
              <p14:nvPr/>
            </p14:nvContentPartPr>
            <p14:xfrm>
              <a:off x="4231496" y="3939795"/>
              <a:ext cx="120960" cy="3034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02A74F01-5382-4916-80B3-30C886656F3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27176" y="3935475"/>
                <a:ext cx="129600" cy="312120"/>
              </a:xfrm>
              <a:prstGeom prst="rect">
                <a:avLst/>
              </a:prstGeom>
            </p:spPr>
          </p:pic>
        </mc:Fallback>
      </mc:AlternateContent>
      <p:grpSp>
        <p:nvGrpSpPr>
          <p:cNvPr id="30" name="Group 29">
            <a:extLst>
              <a:ext uri="{FF2B5EF4-FFF2-40B4-BE49-F238E27FC236}">
                <a16:creationId xmlns:a16="http://schemas.microsoft.com/office/drawing/2014/main" id="{E0FE70DE-271A-40C1-BAAB-F1682E7DDE0F}"/>
              </a:ext>
            </a:extLst>
          </p:cNvPr>
          <p:cNvGrpSpPr/>
          <p:nvPr/>
        </p:nvGrpSpPr>
        <p:grpSpPr>
          <a:xfrm>
            <a:off x="5076056" y="3937635"/>
            <a:ext cx="1688040" cy="271800"/>
            <a:chOff x="5076056" y="3937635"/>
            <a:chExt cx="1688040" cy="271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2" name="Ink 1">
                  <a:extLst>
                    <a:ext uri="{FF2B5EF4-FFF2-40B4-BE49-F238E27FC236}">
                      <a16:creationId xmlns:a16="http://schemas.microsoft.com/office/drawing/2014/main" id="{021C08FF-725B-4471-9C0F-4F0E402542AF}"/>
                    </a:ext>
                  </a:extLst>
                </p14:cNvPr>
                <p14:cNvContentPartPr/>
                <p14:nvPr/>
              </p14:nvContentPartPr>
              <p14:xfrm>
                <a:off x="5095496" y="4016835"/>
                <a:ext cx="85680" cy="80640"/>
              </p14:xfrm>
            </p:contentPart>
          </mc:Choice>
          <mc:Fallback>
            <p:pic>
              <p:nvPicPr>
                <p:cNvPr id="2" name="Ink 1">
                  <a:extLst>
                    <a:ext uri="{FF2B5EF4-FFF2-40B4-BE49-F238E27FC236}">
                      <a16:creationId xmlns:a16="http://schemas.microsoft.com/office/drawing/2014/main" id="{021C08FF-725B-4471-9C0F-4F0E402542AF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091176" y="4012515"/>
                  <a:ext cx="94320" cy="8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4" name="Ink 3">
                  <a:extLst>
                    <a:ext uri="{FF2B5EF4-FFF2-40B4-BE49-F238E27FC236}">
                      <a16:creationId xmlns:a16="http://schemas.microsoft.com/office/drawing/2014/main" id="{08224C43-980B-43DD-8D8C-30864B0E0475}"/>
                    </a:ext>
                  </a:extLst>
                </p14:cNvPr>
                <p14:cNvContentPartPr/>
                <p14:nvPr/>
              </p14:nvContentPartPr>
              <p14:xfrm>
                <a:off x="5076056" y="4000275"/>
                <a:ext cx="159120" cy="144000"/>
              </p14:xfrm>
            </p:contentPart>
          </mc:Choice>
          <mc:Fallback>
            <p:pic>
              <p:nvPicPr>
                <p:cNvPr id="4" name="Ink 3">
                  <a:extLst>
                    <a:ext uri="{FF2B5EF4-FFF2-40B4-BE49-F238E27FC236}">
                      <a16:creationId xmlns:a16="http://schemas.microsoft.com/office/drawing/2014/main" id="{08224C43-980B-43DD-8D8C-30864B0E0475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071736" y="3995955"/>
                  <a:ext cx="167760" cy="15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B70DCA85-9250-48C4-854A-95599DB0E00F}"/>
                    </a:ext>
                  </a:extLst>
                </p14:cNvPr>
                <p14:cNvContentPartPr/>
                <p14:nvPr/>
              </p14:nvContentPartPr>
              <p14:xfrm>
                <a:off x="5287016" y="4006035"/>
                <a:ext cx="146880" cy="117000"/>
              </p14:xfrm>
            </p:contentPart>
          </mc:Choice>
          <mc:Fallback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B70DCA85-9250-48C4-854A-95599DB0E00F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282696" y="4001715"/>
                  <a:ext cx="155520" cy="12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E506FDC9-496E-494C-861A-122D58BF0550}"/>
                    </a:ext>
                  </a:extLst>
                </p14:cNvPr>
                <p14:cNvContentPartPr/>
                <p14:nvPr/>
              </p14:nvContentPartPr>
              <p14:xfrm>
                <a:off x="5418056" y="4074075"/>
                <a:ext cx="111240" cy="7776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E506FDC9-496E-494C-861A-122D58BF0550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5413736" y="4069755"/>
                  <a:ext cx="11988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70D73520-A0CF-4B3F-8FB1-11F6D4A06669}"/>
                    </a:ext>
                  </a:extLst>
                </p14:cNvPr>
                <p14:cNvContentPartPr/>
                <p14:nvPr/>
              </p14:nvContentPartPr>
              <p14:xfrm>
                <a:off x="5513456" y="3958515"/>
                <a:ext cx="123480" cy="24264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70D73520-A0CF-4B3F-8FB1-11F6D4A0666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509136" y="3954195"/>
                  <a:ext cx="132120" cy="251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48147CFD-54D8-42E2-AF73-23E52720962C}"/>
                    </a:ext>
                  </a:extLst>
                </p14:cNvPr>
                <p14:cNvContentPartPr/>
                <p14:nvPr/>
              </p14:nvContentPartPr>
              <p14:xfrm>
                <a:off x="5689856" y="3937635"/>
                <a:ext cx="115920" cy="24192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48147CFD-54D8-42E2-AF73-23E52720962C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5685536" y="3933315"/>
                  <a:ext cx="124560" cy="25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692D405E-FBFD-41AC-B68B-BFE59960C0DD}"/>
                    </a:ext>
                  </a:extLst>
                </p14:cNvPr>
                <p14:cNvContentPartPr/>
                <p14:nvPr/>
              </p14:nvContentPartPr>
              <p14:xfrm>
                <a:off x="5850056" y="4015755"/>
                <a:ext cx="116640" cy="12456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692D405E-FBFD-41AC-B68B-BFE59960C0DD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5845736" y="4011435"/>
                  <a:ext cx="125280" cy="13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18152AB2-9B1A-4318-9623-52A04D2E6270}"/>
                    </a:ext>
                  </a:extLst>
                </p14:cNvPr>
                <p14:cNvContentPartPr/>
                <p14:nvPr/>
              </p14:nvContentPartPr>
              <p14:xfrm>
                <a:off x="6000896" y="4089555"/>
                <a:ext cx="10080" cy="73800"/>
              </p14:xfrm>
            </p:contentPart>
          </mc:Choice>
          <mc:Fallback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18152AB2-9B1A-4318-9623-52A04D2E6270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5996576" y="4085235"/>
                  <a:ext cx="1872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E3774419-BC0B-488B-A0ED-08E8857FB9F7}"/>
                    </a:ext>
                  </a:extLst>
                </p14:cNvPr>
                <p14:cNvContentPartPr/>
                <p14:nvPr/>
              </p14:nvContentPartPr>
              <p14:xfrm>
                <a:off x="6050576" y="4006755"/>
                <a:ext cx="122040" cy="129960"/>
              </p14:xfrm>
            </p:contentPart>
          </mc:Choice>
          <mc:Fallback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E3774419-BC0B-488B-A0ED-08E8857FB9F7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6046256" y="4002435"/>
                  <a:ext cx="130680" cy="13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00097CAC-07F1-4E44-A8D0-596A9370D419}"/>
                    </a:ext>
                  </a:extLst>
                </p14:cNvPr>
                <p14:cNvContentPartPr/>
                <p14:nvPr/>
              </p14:nvContentPartPr>
              <p14:xfrm>
                <a:off x="6221936" y="4088115"/>
                <a:ext cx="84960" cy="76680"/>
              </p14:xfrm>
            </p:contentPart>
          </mc:Choice>
          <mc:Fallback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00097CAC-07F1-4E44-A8D0-596A9370D419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6217616" y="4083795"/>
                  <a:ext cx="9360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B98C2421-7B27-4349-B0F7-0A63C8041694}"/>
                    </a:ext>
                  </a:extLst>
                </p14:cNvPr>
                <p14:cNvContentPartPr/>
                <p14:nvPr/>
              </p14:nvContentPartPr>
              <p14:xfrm>
                <a:off x="6279536" y="4004235"/>
                <a:ext cx="122400" cy="136800"/>
              </p14:xfrm>
            </p:contentPart>
          </mc:Choice>
          <mc:Fallback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B98C2421-7B27-4349-B0F7-0A63C8041694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6275216" y="3999915"/>
                  <a:ext cx="131040" cy="14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07C8450B-C4DE-425E-8DEE-8AF19825B126}"/>
                    </a:ext>
                  </a:extLst>
                </p14:cNvPr>
                <p14:cNvContentPartPr/>
                <p14:nvPr/>
              </p14:nvContentPartPr>
              <p14:xfrm>
                <a:off x="6424256" y="4101435"/>
                <a:ext cx="129240" cy="90360"/>
              </p14:xfrm>
            </p:contentPart>
          </mc:Choice>
          <mc:Fallback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07C8450B-C4DE-425E-8DEE-8AF19825B126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419936" y="4097115"/>
                  <a:ext cx="137880" cy="9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066739E3-EE28-4A2E-B6A6-E59D1378B4CA}"/>
                    </a:ext>
                  </a:extLst>
                </p14:cNvPr>
                <p14:cNvContentPartPr/>
                <p14:nvPr/>
              </p14:nvContentPartPr>
              <p14:xfrm>
                <a:off x="6561776" y="4001355"/>
                <a:ext cx="88920" cy="208080"/>
              </p14:xfrm>
            </p:contentPart>
          </mc:Choice>
          <mc:Fallback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066739E3-EE28-4A2E-B6A6-E59D1378B4CA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6557456" y="3997035"/>
                  <a:ext cx="97560" cy="21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BE44279C-7142-4D7E-B1AC-60E1963F4750}"/>
                    </a:ext>
                  </a:extLst>
                </p14:cNvPr>
                <p14:cNvContentPartPr/>
                <p14:nvPr/>
              </p14:nvContentPartPr>
              <p14:xfrm>
                <a:off x="6654296" y="3955275"/>
                <a:ext cx="109800" cy="105840"/>
              </p14:xfrm>
            </p:contentPart>
          </mc:Choice>
          <mc:Fallback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BE44279C-7142-4D7E-B1AC-60E1963F4750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6649976" y="3950955"/>
                  <a:ext cx="118440" cy="114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5BCC3F97-8E97-4B97-B87A-013C97AA8623}"/>
                  </a:ext>
                </a:extLst>
              </p14:cNvPr>
              <p14:cNvContentPartPr/>
              <p14:nvPr/>
            </p14:nvContentPartPr>
            <p14:xfrm>
              <a:off x="4219616" y="4550715"/>
              <a:ext cx="208800" cy="16776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5BCC3F97-8E97-4B97-B87A-013C97AA8623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215296" y="4546395"/>
                <a:ext cx="21744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4A166BDC-E3BE-4D97-B046-474331A946AE}"/>
                  </a:ext>
                </a:extLst>
              </p14:cNvPr>
              <p14:cNvContentPartPr/>
              <p14:nvPr/>
            </p14:nvContentPartPr>
            <p14:xfrm>
              <a:off x="4510496" y="4570515"/>
              <a:ext cx="155160" cy="11016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4A166BDC-E3BE-4D97-B046-474331A946AE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506176" y="4566195"/>
                <a:ext cx="163800" cy="1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D4FC46B5-7081-4E7B-980D-66FAC5CD0D7B}"/>
                  </a:ext>
                </a:extLst>
              </p14:cNvPr>
              <p14:cNvContentPartPr/>
              <p14:nvPr/>
            </p14:nvContentPartPr>
            <p14:xfrm>
              <a:off x="4681856" y="4615155"/>
              <a:ext cx="66240" cy="10692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D4FC46B5-7081-4E7B-980D-66FAC5CD0D7B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677536" y="4610835"/>
                <a:ext cx="7488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E23148C4-1CCA-4C95-8E39-8625C39866B3}"/>
                  </a:ext>
                </a:extLst>
              </p14:cNvPr>
              <p14:cNvContentPartPr/>
              <p14:nvPr/>
            </p14:nvContentPartPr>
            <p14:xfrm>
              <a:off x="4662416" y="4437315"/>
              <a:ext cx="77040" cy="8604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E23148C4-1CCA-4C95-8E39-8625C39866B3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658096" y="4432995"/>
                <a:ext cx="85680" cy="94680"/>
              </a:xfrm>
              <a:prstGeom prst="rect">
                <a:avLst/>
              </a:prstGeom>
            </p:spPr>
          </p:pic>
        </mc:Fallback>
      </mc:AlternateContent>
      <p:grpSp>
        <p:nvGrpSpPr>
          <p:cNvPr id="63" name="Group 62">
            <a:extLst>
              <a:ext uri="{FF2B5EF4-FFF2-40B4-BE49-F238E27FC236}">
                <a16:creationId xmlns:a16="http://schemas.microsoft.com/office/drawing/2014/main" id="{A9261E01-9578-4873-97B9-B767198A8B27}"/>
              </a:ext>
            </a:extLst>
          </p:cNvPr>
          <p:cNvGrpSpPr/>
          <p:nvPr/>
        </p:nvGrpSpPr>
        <p:grpSpPr>
          <a:xfrm>
            <a:off x="4927736" y="4434435"/>
            <a:ext cx="1609560" cy="257760"/>
            <a:chOff x="4927736" y="4434435"/>
            <a:chExt cx="1609560" cy="2577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3">
              <p14:nvContentPartPr>
                <p14:cNvPr id="51" name="Ink 50">
                  <a:extLst>
                    <a:ext uri="{FF2B5EF4-FFF2-40B4-BE49-F238E27FC236}">
                      <a16:creationId xmlns:a16="http://schemas.microsoft.com/office/drawing/2014/main" id="{BE4B55A5-D761-4BDA-98DC-A91745926E04}"/>
                    </a:ext>
                  </a:extLst>
                </p14:cNvPr>
                <p14:cNvContentPartPr/>
                <p14:nvPr/>
              </p14:nvContentPartPr>
              <p14:xfrm>
                <a:off x="4927736" y="4562955"/>
                <a:ext cx="57600" cy="76320"/>
              </p14:xfrm>
            </p:contentPart>
          </mc:Choice>
          <mc:Fallback>
            <p:pic>
              <p:nvPicPr>
                <p:cNvPr id="51" name="Ink 50">
                  <a:extLst>
                    <a:ext uri="{FF2B5EF4-FFF2-40B4-BE49-F238E27FC236}">
                      <a16:creationId xmlns:a16="http://schemas.microsoft.com/office/drawing/2014/main" id="{BE4B55A5-D761-4BDA-98DC-A91745926E04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4923416" y="4558635"/>
                  <a:ext cx="6624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">
              <p14:nvContentPartPr>
                <p14:cNvPr id="52" name="Ink 51">
                  <a:extLst>
                    <a:ext uri="{FF2B5EF4-FFF2-40B4-BE49-F238E27FC236}">
                      <a16:creationId xmlns:a16="http://schemas.microsoft.com/office/drawing/2014/main" id="{6D53525C-339E-4A47-820B-E8B63D108E61}"/>
                    </a:ext>
                  </a:extLst>
                </p14:cNvPr>
                <p14:cNvContentPartPr/>
                <p14:nvPr/>
              </p14:nvContentPartPr>
              <p14:xfrm>
                <a:off x="5126816" y="4497795"/>
                <a:ext cx="140760" cy="144000"/>
              </p14:xfrm>
            </p:contentPart>
          </mc:Choice>
          <mc:Fallback>
            <p:pic>
              <p:nvPicPr>
                <p:cNvPr id="52" name="Ink 51">
                  <a:extLst>
                    <a:ext uri="{FF2B5EF4-FFF2-40B4-BE49-F238E27FC236}">
                      <a16:creationId xmlns:a16="http://schemas.microsoft.com/office/drawing/2014/main" id="{6D53525C-339E-4A47-820B-E8B63D108E61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5122496" y="4493475"/>
                  <a:ext cx="149400" cy="15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">
              <p14:nvContentPartPr>
                <p14:cNvPr id="53" name="Ink 52">
                  <a:extLst>
                    <a:ext uri="{FF2B5EF4-FFF2-40B4-BE49-F238E27FC236}">
                      <a16:creationId xmlns:a16="http://schemas.microsoft.com/office/drawing/2014/main" id="{EDC1DC90-628E-42E0-B922-FFD78F755436}"/>
                    </a:ext>
                  </a:extLst>
                </p14:cNvPr>
                <p14:cNvContentPartPr/>
                <p14:nvPr/>
              </p14:nvContentPartPr>
              <p14:xfrm>
                <a:off x="5265776" y="4593195"/>
                <a:ext cx="63720" cy="69480"/>
              </p14:xfrm>
            </p:contentPart>
          </mc:Choice>
          <mc:Fallback>
            <p:pic>
              <p:nvPicPr>
                <p:cNvPr id="53" name="Ink 52">
                  <a:extLst>
                    <a:ext uri="{FF2B5EF4-FFF2-40B4-BE49-F238E27FC236}">
                      <a16:creationId xmlns:a16="http://schemas.microsoft.com/office/drawing/2014/main" id="{EDC1DC90-628E-42E0-B922-FFD78F755436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5261456" y="4588875"/>
                  <a:ext cx="72360" cy="78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99231E2C-EEBE-4D88-BB04-335AE19BD347}"/>
                    </a:ext>
                  </a:extLst>
                </p14:cNvPr>
                <p14:cNvContentPartPr/>
                <p14:nvPr/>
              </p14:nvContentPartPr>
              <p14:xfrm>
                <a:off x="5386376" y="4519395"/>
                <a:ext cx="139680" cy="124920"/>
              </p14:xfrm>
            </p:contentPart>
          </mc:Choice>
          <mc:Fallback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99231E2C-EEBE-4D88-BB04-335AE19BD347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5382056" y="4515075"/>
                  <a:ext cx="148320" cy="13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D3007E2C-B9C3-4D94-85E9-DC03FE868397}"/>
                    </a:ext>
                  </a:extLst>
                </p14:cNvPr>
                <p14:cNvContentPartPr/>
                <p14:nvPr/>
              </p14:nvContentPartPr>
              <p14:xfrm>
                <a:off x="5552336" y="4595715"/>
                <a:ext cx="82440" cy="89280"/>
              </p14:xfrm>
            </p:contentPart>
          </mc:Choice>
          <mc:Fallback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D3007E2C-B9C3-4D94-85E9-DC03FE868397}"/>
                    </a:ext>
                  </a:extLst>
                </p:cNvPr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5548016" y="4591395"/>
                  <a:ext cx="9108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">
              <p14:nvContentPartPr>
                <p14:cNvPr id="56" name="Ink 55">
                  <a:extLst>
                    <a:ext uri="{FF2B5EF4-FFF2-40B4-BE49-F238E27FC236}">
                      <a16:creationId xmlns:a16="http://schemas.microsoft.com/office/drawing/2014/main" id="{2EAE3A45-36B1-430E-9921-A61F949EAF8B}"/>
                    </a:ext>
                  </a:extLst>
                </p14:cNvPr>
                <p14:cNvContentPartPr/>
                <p14:nvPr/>
              </p14:nvContentPartPr>
              <p14:xfrm>
                <a:off x="5613176" y="4444515"/>
                <a:ext cx="56160" cy="78480"/>
              </p14:xfrm>
            </p:contentPart>
          </mc:Choice>
          <mc:Fallback>
            <p:pic>
              <p:nvPicPr>
                <p:cNvPr id="56" name="Ink 55">
                  <a:extLst>
                    <a:ext uri="{FF2B5EF4-FFF2-40B4-BE49-F238E27FC236}">
                      <a16:creationId xmlns:a16="http://schemas.microsoft.com/office/drawing/2014/main" id="{2EAE3A45-36B1-430E-9921-A61F949EAF8B}"/>
                    </a:ext>
                  </a:extLst>
                </p:cNvPr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5608856" y="4440195"/>
                  <a:ext cx="6480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29EE8B53-AE36-44F5-B915-1C60EA67C61D}"/>
                    </a:ext>
                  </a:extLst>
                </p14:cNvPr>
                <p14:cNvContentPartPr/>
                <p14:nvPr/>
              </p14:nvContentPartPr>
              <p14:xfrm>
                <a:off x="5817656" y="4585635"/>
                <a:ext cx="43200" cy="71280"/>
              </p14:xfrm>
            </p:contentPart>
          </mc:Choice>
          <mc:Fallback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29EE8B53-AE36-44F5-B915-1C60EA67C61D}"/>
                    </a:ext>
                  </a:extLst>
                </p:cNvPr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5813336" y="4581315"/>
                  <a:ext cx="5184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97F73757-C1A9-424E-806F-3D1BAA533BD5}"/>
                    </a:ext>
                  </a:extLst>
                </p14:cNvPr>
                <p14:cNvContentPartPr/>
                <p14:nvPr/>
              </p14:nvContentPartPr>
              <p14:xfrm>
                <a:off x="5983616" y="4508235"/>
                <a:ext cx="114480" cy="138960"/>
              </p14:xfrm>
            </p:contentPart>
          </mc:Choice>
          <mc:Fallback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97F73757-C1A9-424E-806F-3D1BAA533BD5}"/>
                    </a:ext>
                  </a:extLst>
                </p:cNvPr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5979296" y="4503915"/>
                  <a:ext cx="123120" cy="14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">
              <p14:nvContentPartPr>
                <p14:cNvPr id="59" name="Ink 58">
                  <a:extLst>
                    <a:ext uri="{FF2B5EF4-FFF2-40B4-BE49-F238E27FC236}">
                      <a16:creationId xmlns:a16="http://schemas.microsoft.com/office/drawing/2014/main" id="{9BC4A8C8-2540-4359-B119-F66709B2653E}"/>
                    </a:ext>
                  </a:extLst>
                </p14:cNvPr>
                <p14:cNvContentPartPr/>
                <p14:nvPr/>
              </p14:nvContentPartPr>
              <p14:xfrm>
                <a:off x="6139136" y="4601475"/>
                <a:ext cx="107280" cy="90720"/>
              </p14:xfrm>
            </p:contentPart>
          </mc:Choice>
          <mc:Fallback>
            <p:pic>
              <p:nvPicPr>
                <p:cNvPr id="59" name="Ink 58">
                  <a:extLst>
                    <a:ext uri="{FF2B5EF4-FFF2-40B4-BE49-F238E27FC236}">
                      <a16:creationId xmlns:a16="http://schemas.microsoft.com/office/drawing/2014/main" id="{9BC4A8C8-2540-4359-B119-F66709B2653E}"/>
                    </a:ext>
                  </a:extLst>
                </p:cNvPr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6134816" y="4597155"/>
                  <a:ext cx="11592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8ED8BFFC-AFCF-4435-A5D2-70DAF566B0EE}"/>
                    </a:ext>
                  </a:extLst>
                </p14:cNvPr>
                <p14:cNvContentPartPr/>
                <p14:nvPr/>
              </p14:nvContentPartPr>
              <p14:xfrm>
                <a:off x="6332096" y="4500675"/>
                <a:ext cx="180720" cy="155160"/>
              </p14:xfrm>
            </p:contentPart>
          </mc:Choice>
          <mc:Fallback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8ED8BFFC-AFCF-4435-A5D2-70DAF566B0EE}"/>
                    </a:ext>
                  </a:extLst>
                </p:cNvPr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6327776" y="4496355"/>
                  <a:ext cx="18936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A53DFD5E-34ED-43F5-B72F-E5E689F6884C}"/>
                    </a:ext>
                  </a:extLst>
                </p14:cNvPr>
                <p14:cNvContentPartPr/>
                <p14:nvPr/>
              </p14:nvContentPartPr>
              <p14:xfrm>
                <a:off x="6441176" y="4434435"/>
                <a:ext cx="96120" cy="123120"/>
              </p14:xfrm>
            </p:contentPart>
          </mc:Choice>
          <mc:Fallback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A53DFD5E-34ED-43F5-B72F-E5E689F6884C}"/>
                    </a:ext>
                  </a:extLst>
                </p:cNvPr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6436856" y="4430115"/>
                  <a:ext cx="104760" cy="1317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B20DE18B-FF84-4F6F-871A-3D5F927975C9}"/>
                  </a:ext>
                </a:extLst>
              </p14:cNvPr>
              <p14:cNvContentPartPr/>
              <p14:nvPr/>
            </p14:nvContentPartPr>
            <p14:xfrm>
              <a:off x="4055816" y="4649355"/>
              <a:ext cx="90720" cy="3960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B20DE18B-FF84-4F6F-871A-3D5F927975C9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051496" y="4645035"/>
                <a:ext cx="99360" cy="4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1145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4DAA5C-3E4D-4F95-8582-E9C844FB3A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BBC3A1-D607-4F3F-856E-B21C9E7FA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849" y="1709572"/>
            <a:ext cx="4867352" cy="3040279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6A60A11-85C6-4BEE-B34B-244E92B0449B}"/>
              </a:ext>
            </a:extLst>
          </p:cNvPr>
          <p:cNvGrpSpPr/>
          <p:nvPr/>
        </p:nvGrpSpPr>
        <p:grpSpPr>
          <a:xfrm>
            <a:off x="3521576" y="2493675"/>
            <a:ext cx="184320" cy="75960"/>
            <a:chOff x="3521576" y="2493675"/>
            <a:chExt cx="184320" cy="75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3CF6231C-2DB1-4EE9-8120-6181DCD68C9E}"/>
                    </a:ext>
                  </a:extLst>
                </p14:cNvPr>
                <p14:cNvContentPartPr/>
                <p14:nvPr/>
              </p14:nvContentPartPr>
              <p14:xfrm>
                <a:off x="3521576" y="2510955"/>
                <a:ext cx="126000" cy="5868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3CF6231C-2DB1-4EE9-8120-6181DCD68C9E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12936" y="2501955"/>
                  <a:ext cx="14364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9178721F-ECF2-4AC5-A460-45CE41E91D1F}"/>
                    </a:ext>
                  </a:extLst>
                </p14:cNvPr>
                <p14:cNvContentPartPr/>
                <p14:nvPr/>
              </p14:nvContentPartPr>
              <p14:xfrm>
                <a:off x="3698696" y="2493675"/>
                <a:ext cx="7200" cy="5832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9178721F-ECF2-4AC5-A460-45CE41E91D1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689696" y="2484675"/>
                  <a:ext cx="24840" cy="75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6EC257D-0941-4C9A-A82B-B6EAAE3D8464}"/>
              </a:ext>
            </a:extLst>
          </p:cNvPr>
          <p:cNvGrpSpPr/>
          <p:nvPr/>
        </p:nvGrpSpPr>
        <p:grpSpPr>
          <a:xfrm>
            <a:off x="3462176" y="2711115"/>
            <a:ext cx="241200" cy="89280"/>
            <a:chOff x="3462176" y="2711115"/>
            <a:chExt cx="241200" cy="892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B3139788-A697-4FBA-B346-40492F178A08}"/>
                    </a:ext>
                  </a:extLst>
                </p14:cNvPr>
                <p14:cNvContentPartPr/>
                <p14:nvPr/>
              </p14:nvContentPartPr>
              <p14:xfrm>
                <a:off x="3462176" y="2711115"/>
                <a:ext cx="132480" cy="651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B3139788-A697-4FBA-B346-40492F178A08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453536" y="2702115"/>
                  <a:ext cx="15012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8F1F1A5A-29F5-490C-AF3F-FCB7D41C5F01}"/>
                    </a:ext>
                  </a:extLst>
                </p14:cNvPr>
                <p14:cNvContentPartPr/>
                <p14:nvPr/>
              </p14:nvContentPartPr>
              <p14:xfrm>
                <a:off x="3649016" y="2732355"/>
                <a:ext cx="54360" cy="6804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8F1F1A5A-29F5-490C-AF3F-FCB7D41C5F01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40016" y="2723715"/>
                  <a:ext cx="72000" cy="856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A79698E-8C62-4B05-917D-B357A00371DA}"/>
              </a:ext>
            </a:extLst>
          </p:cNvPr>
          <p:cNvGrpSpPr/>
          <p:nvPr/>
        </p:nvGrpSpPr>
        <p:grpSpPr>
          <a:xfrm>
            <a:off x="3444176" y="3405555"/>
            <a:ext cx="294480" cy="69120"/>
            <a:chOff x="3444176" y="3405555"/>
            <a:chExt cx="294480" cy="691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1CC86E06-E08E-48AD-BEA5-A1F7DD6A1587}"/>
                    </a:ext>
                  </a:extLst>
                </p14:cNvPr>
                <p14:cNvContentPartPr/>
                <p14:nvPr/>
              </p14:nvContentPartPr>
              <p14:xfrm>
                <a:off x="3444176" y="3405555"/>
                <a:ext cx="153360" cy="597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1CC86E06-E08E-48AD-BEA5-A1F7DD6A1587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435536" y="3396915"/>
                  <a:ext cx="17100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03D499F-9C53-4B61-BCD1-12A79CF1FB88}"/>
                    </a:ext>
                  </a:extLst>
                </p14:cNvPr>
                <p14:cNvContentPartPr/>
                <p14:nvPr/>
              </p14:nvContentPartPr>
              <p14:xfrm>
                <a:off x="3636776" y="3441195"/>
                <a:ext cx="101880" cy="3348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03D499F-9C53-4B61-BCD1-12A79CF1FB88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627776" y="3432195"/>
                  <a:ext cx="119520" cy="51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1C26B7-DB8A-4E3C-A27B-B6A7C944ED06}"/>
              </a:ext>
            </a:extLst>
          </p:cNvPr>
          <p:cNvGrpSpPr/>
          <p:nvPr/>
        </p:nvGrpSpPr>
        <p:grpSpPr>
          <a:xfrm>
            <a:off x="3463616" y="3828915"/>
            <a:ext cx="276480" cy="94680"/>
            <a:chOff x="3463616" y="3828915"/>
            <a:chExt cx="276480" cy="946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22DB5509-8B54-4A88-BB7B-87AE63759BD0}"/>
                    </a:ext>
                  </a:extLst>
                </p14:cNvPr>
                <p14:cNvContentPartPr/>
                <p14:nvPr/>
              </p14:nvContentPartPr>
              <p14:xfrm>
                <a:off x="3463616" y="3828915"/>
                <a:ext cx="177840" cy="6912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22DB5509-8B54-4A88-BB7B-87AE63759BD0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3454616" y="3820275"/>
                  <a:ext cx="195480" cy="8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2421CF38-F068-4246-BA23-70F2F0106F73}"/>
                    </a:ext>
                  </a:extLst>
                </p14:cNvPr>
                <p14:cNvContentPartPr/>
                <p14:nvPr/>
              </p14:nvContentPartPr>
              <p14:xfrm>
                <a:off x="3669176" y="3869595"/>
                <a:ext cx="70920" cy="5400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2421CF38-F068-4246-BA23-70F2F0106F73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3660536" y="3860595"/>
                  <a:ext cx="88560" cy="7164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00C1FD1-3915-4C4D-B218-7430D4390CC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308696" y="196458"/>
            <a:ext cx="6711794" cy="66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578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763339-F8DC-4E35-A65E-2FAAE594CAF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2766" y="4684564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B1637C-8979-4B1E-BD38-1D86662C2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269" y="871715"/>
            <a:ext cx="2432369" cy="43031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54885E-E02A-4A1C-B6B4-4CAAE8E57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956" y="188120"/>
            <a:ext cx="7208044" cy="62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15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D78FC2-ECF0-4B30-AE42-8D23C59D3F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E6915-079B-4394-B604-0283E2B82D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03"/>
          <a:stretch/>
        </p:blipFill>
        <p:spPr>
          <a:xfrm>
            <a:off x="4419601" y="0"/>
            <a:ext cx="4474368" cy="29990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19A9FA-5215-44F2-831C-DD45C58AE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2979983"/>
            <a:ext cx="5300663" cy="1769868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D0F62C7-370B-49F2-8988-FE198F6CCF25}"/>
              </a:ext>
            </a:extLst>
          </p:cNvPr>
          <p:cNvGrpSpPr/>
          <p:nvPr/>
        </p:nvGrpSpPr>
        <p:grpSpPr>
          <a:xfrm>
            <a:off x="5712536" y="1885995"/>
            <a:ext cx="247320" cy="127800"/>
            <a:chOff x="5712536" y="1885995"/>
            <a:chExt cx="247320" cy="127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541DE9B9-56A1-40EE-8DCD-82D0680C9203}"/>
                    </a:ext>
                  </a:extLst>
                </p14:cNvPr>
                <p14:cNvContentPartPr/>
                <p14:nvPr/>
              </p14:nvContentPartPr>
              <p14:xfrm>
                <a:off x="5712536" y="1885995"/>
                <a:ext cx="129600" cy="8640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541DE9B9-56A1-40EE-8DCD-82D0680C9203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703536" y="1877355"/>
                  <a:ext cx="14724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C91AD3BF-C90E-4F54-8316-E120805CEF4F}"/>
                    </a:ext>
                  </a:extLst>
                </p14:cNvPr>
                <p14:cNvContentPartPr/>
                <p14:nvPr/>
              </p14:nvContentPartPr>
              <p14:xfrm>
                <a:off x="5879936" y="1904715"/>
                <a:ext cx="79920" cy="10908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C91AD3BF-C90E-4F54-8316-E120805CEF4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870936" y="1895715"/>
                  <a:ext cx="97560" cy="1267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99918F6-749E-414A-AC47-4139D916C0CA}"/>
              </a:ext>
            </a:extLst>
          </p:cNvPr>
          <p:cNvGrpSpPr/>
          <p:nvPr/>
        </p:nvGrpSpPr>
        <p:grpSpPr>
          <a:xfrm>
            <a:off x="5803256" y="2109195"/>
            <a:ext cx="310320" cy="143280"/>
            <a:chOff x="5803256" y="2109195"/>
            <a:chExt cx="310320" cy="1432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B17703DC-EBFD-4BA8-B109-5F5BD03B12CE}"/>
                    </a:ext>
                  </a:extLst>
                </p14:cNvPr>
                <p14:cNvContentPartPr/>
                <p14:nvPr/>
              </p14:nvContentPartPr>
              <p14:xfrm>
                <a:off x="5803256" y="2109195"/>
                <a:ext cx="144720" cy="874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B17703DC-EBFD-4BA8-B109-5F5BD03B12C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794616" y="2100555"/>
                  <a:ext cx="16236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1A90F14B-F6DD-42AC-8644-13B5B429767D}"/>
                    </a:ext>
                  </a:extLst>
                </p14:cNvPr>
                <p14:cNvContentPartPr/>
                <p14:nvPr/>
              </p14:nvContentPartPr>
              <p14:xfrm>
                <a:off x="5985776" y="2164635"/>
                <a:ext cx="127800" cy="87840"/>
              </p14:xfrm>
            </p:contentPart>
          </mc:Choice>
          <mc:Fallback xmlns=""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1A90F14B-F6DD-42AC-8644-13B5B429767D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976776" y="2155635"/>
                  <a:ext cx="145440" cy="1054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8068F13-CB73-4C66-8DF4-F6540F711072}"/>
              </a:ext>
            </a:extLst>
          </p:cNvPr>
          <p:cNvGrpSpPr/>
          <p:nvPr/>
        </p:nvGrpSpPr>
        <p:grpSpPr>
          <a:xfrm>
            <a:off x="5831696" y="2320875"/>
            <a:ext cx="297720" cy="123480"/>
            <a:chOff x="5831696" y="2320875"/>
            <a:chExt cx="297720" cy="12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6F2302D5-9A37-4C6E-BA79-2FFFE790F28B}"/>
                    </a:ext>
                  </a:extLst>
                </p14:cNvPr>
                <p14:cNvContentPartPr/>
                <p14:nvPr/>
              </p14:nvContentPartPr>
              <p14:xfrm>
                <a:off x="5831696" y="2320875"/>
                <a:ext cx="182520" cy="8856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6F2302D5-9A37-4C6E-BA79-2FFFE790F28B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823056" y="2312235"/>
                  <a:ext cx="20016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50778CCF-4F35-423F-990D-175E89FEC512}"/>
                    </a:ext>
                  </a:extLst>
                </p14:cNvPr>
                <p14:cNvContentPartPr/>
                <p14:nvPr/>
              </p14:nvContentPartPr>
              <p14:xfrm>
                <a:off x="6083696" y="2368035"/>
                <a:ext cx="45720" cy="76320"/>
              </p14:xfrm>
            </p:contentPart>
          </mc:Choice>
          <mc:Fallback xmlns="">
            <p:pic>
              <p:nvPicPr>
                <p:cNvPr id="24" name="Ink 23">
                  <a:extLst>
                    <a:ext uri="{FF2B5EF4-FFF2-40B4-BE49-F238E27FC236}">
                      <a16:creationId xmlns:a16="http://schemas.microsoft.com/office/drawing/2014/main" id="{50778CCF-4F35-423F-990D-175E89FEC512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075056" y="2359035"/>
                  <a:ext cx="63360" cy="93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1188219-5F9D-4E47-AC37-AE36DBA98422}"/>
              </a:ext>
            </a:extLst>
          </p:cNvPr>
          <p:cNvGrpSpPr/>
          <p:nvPr/>
        </p:nvGrpSpPr>
        <p:grpSpPr>
          <a:xfrm>
            <a:off x="5815136" y="2541555"/>
            <a:ext cx="342360" cy="111960"/>
            <a:chOff x="5815136" y="2541555"/>
            <a:chExt cx="342360" cy="111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6E2436B3-8A11-46AE-B363-E054CB3950C0}"/>
                    </a:ext>
                  </a:extLst>
                </p14:cNvPr>
                <p14:cNvContentPartPr/>
                <p14:nvPr/>
              </p14:nvContentPartPr>
              <p14:xfrm>
                <a:off x="5815136" y="2541555"/>
                <a:ext cx="195480" cy="8280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6E2436B3-8A11-46AE-B363-E054CB3950C0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5806136" y="2532555"/>
                  <a:ext cx="21312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0B467658-7035-4C6C-B0F1-5736ECC54213}"/>
                    </a:ext>
                  </a:extLst>
                </p14:cNvPr>
                <p14:cNvContentPartPr/>
                <p14:nvPr/>
              </p14:nvContentPartPr>
              <p14:xfrm>
                <a:off x="6066056" y="2570355"/>
                <a:ext cx="91440" cy="831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0B467658-7035-4C6C-B0F1-5736ECC54213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6057416" y="2561715"/>
                  <a:ext cx="109080" cy="100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E576A9B-784E-42CB-A83E-9D8C1583F725}"/>
              </a:ext>
            </a:extLst>
          </p:cNvPr>
          <p:cNvGrpSpPr/>
          <p:nvPr/>
        </p:nvGrpSpPr>
        <p:grpSpPr>
          <a:xfrm>
            <a:off x="5686616" y="577395"/>
            <a:ext cx="860040" cy="748800"/>
            <a:chOff x="5686616" y="577395"/>
            <a:chExt cx="860040" cy="748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CE43EF9A-0A30-4973-A72C-81303263CB36}"/>
                    </a:ext>
                  </a:extLst>
                </p14:cNvPr>
                <p14:cNvContentPartPr/>
                <p14:nvPr/>
              </p14:nvContentPartPr>
              <p14:xfrm>
                <a:off x="5755736" y="578475"/>
                <a:ext cx="166680" cy="10188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CE43EF9A-0A30-4973-A72C-81303263CB36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5746736" y="569835"/>
                  <a:ext cx="184320" cy="11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D1B16C3F-9762-4BE8-8497-DC21C2F53827}"/>
                    </a:ext>
                  </a:extLst>
                </p14:cNvPr>
                <p14:cNvContentPartPr/>
                <p14:nvPr/>
              </p14:nvContentPartPr>
              <p14:xfrm>
                <a:off x="5954096" y="647235"/>
                <a:ext cx="39960" cy="2592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D1B16C3F-9762-4BE8-8497-DC21C2F53827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5945096" y="638595"/>
                  <a:ext cx="57600" cy="4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965E914B-A7A7-42F3-BEB1-78D94F0C54F7}"/>
                    </a:ext>
                  </a:extLst>
                </p14:cNvPr>
                <p14:cNvContentPartPr/>
                <p14:nvPr/>
              </p14:nvContentPartPr>
              <p14:xfrm>
                <a:off x="5686616" y="832995"/>
                <a:ext cx="144000" cy="5724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965E914B-A7A7-42F3-BEB1-78D94F0C54F7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5677616" y="824355"/>
                  <a:ext cx="16164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2FBA05CB-9413-4548-AF81-A2822DE5A890}"/>
                    </a:ext>
                  </a:extLst>
                </p14:cNvPr>
                <p14:cNvContentPartPr/>
                <p14:nvPr/>
              </p14:nvContentPartPr>
              <p14:xfrm>
                <a:off x="5866616" y="832635"/>
                <a:ext cx="16200" cy="6480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2FBA05CB-9413-4548-AF81-A2822DE5A890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5857616" y="823995"/>
                  <a:ext cx="3384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C88C1098-4BE2-4B87-9B37-EAF67D1235C1}"/>
                    </a:ext>
                  </a:extLst>
                </p14:cNvPr>
                <p14:cNvContentPartPr/>
                <p14:nvPr/>
              </p14:nvContentPartPr>
              <p14:xfrm>
                <a:off x="5767256" y="972675"/>
                <a:ext cx="138960" cy="7272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C88C1098-4BE2-4B87-9B37-EAF67D1235C1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5758256" y="964035"/>
                  <a:ext cx="15660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83976C37-BACC-41B7-8E13-F637E48C52B0}"/>
                    </a:ext>
                  </a:extLst>
                </p14:cNvPr>
                <p14:cNvContentPartPr/>
                <p14:nvPr/>
              </p14:nvContentPartPr>
              <p14:xfrm>
                <a:off x="5896496" y="992115"/>
                <a:ext cx="67320" cy="90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83976C37-BACC-41B7-8E13-F637E48C52B0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5887856" y="983115"/>
                  <a:ext cx="8496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455C6FB6-89B7-42C5-BF0E-D4B2ECE25BA5}"/>
                    </a:ext>
                  </a:extLst>
                </p14:cNvPr>
                <p14:cNvContentPartPr/>
                <p14:nvPr/>
              </p14:nvContentPartPr>
              <p14:xfrm>
                <a:off x="5721896" y="1180035"/>
                <a:ext cx="173880" cy="7272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455C6FB6-89B7-42C5-BF0E-D4B2ECE25BA5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5712896" y="1171035"/>
                  <a:ext cx="19152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D2766886-A562-4594-88AB-A593F15CD599}"/>
                    </a:ext>
                  </a:extLst>
                </p14:cNvPr>
                <p14:cNvContentPartPr/>
                <p14:nvPr/>
              </p14:nvContentPartPr>
              <p14:xfrm>
                <a:off x="5891096" y="1213875"/>
                <a:ext cx="66240" cy="8892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D2766886-A562-4594-88AB-A593F15CD599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5882096" y="1204875"/>
                  <a:ext cx="8388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771BBE11-EAFF-4137-9747-A8BDFB016D0E}"/>
                    </a:ext>
                  </a:extLst>
                </p14:cNvPr>
                <p14:cNvContentPartPr/>
                <p14:nvPr/>
              </p14:nvContentPartPr>
              <p14:xfrm>
                <a:off x="6175136" y="642195"/>
                <a:ext cx="91800" cy="12564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771BBE11-EAFF-4137-9747-A8BDFB016D0E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166496" y="633555"/>
                  <a:ext cx="109440" cy="14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4D8E9934-2265-4A30-9267-E079C3D8FA93}"/>
                    </a:ext>
                  </a:extLst>
                </p14:cNvPr>
                <p14:cNvContentPartPr/>
                <p14:nvPr/>
              </p14:nvContentPartPr>
              <p14:xfrm>
                <a:off x="6318056" y="577395"/>
                <a:ext cx="60840" cy="561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4D8E9934-2265-4A30-9267-E079C3D8FA93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6309416" y="568755"/>
                  <a:ext cx="78480" cy="7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C76891FC-B4D8-4DA0-A983-36EA4AF97D8D}"/>
                    </a:ext>
                  </a:extLst>
                </p14:cNvPr>
                <p14:cNvContentPartPr/>
                <p14:nvPr/>
              </p14:nvContentPartPr>
              <p14:xfrm>
                <a:off x="6318056" y="686475"/>
                <a:ext cx="87480" cy="80280"/>
              </p14:xfrm>
            </p:contentPart>
          </mc:Choice>
          <mc:Fallback xmlns=""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C76891FC-B4D8-4DA0-A983-36EA4AF97D8D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6309416" y="677835"/>
                  <a:ext cx="10512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DE891B42-0BE0-48A7-B0A0-CA7E78D88D24}"/>
                    </a:ext>
                  </a:extLst>
                </p14:cNvPr>
                <p14:cNvContentPartPr/>
                <p14:nvPr/>
              </p14:nvContentPartPr>
              <p14:xfrm>
                <a:off x="6435776" y="600795"/>
                <a:ext cx="92160" cy="74880"/>
              </p14:xfrm>
            </p:contentPart>
          </mc:Choice>
          <mc:Fallback xmlns=""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DE891B42-0BE0-48A7-B0A0-CA7E78D88D24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6427136" y="591795"/>
                  <a:ext cx="10980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7EE90445-797A-49F7-8B1C-52010391A868}"/>
                    </a:ext>
                  </a:extLst>
                </p14:cNvPr>
                <p14:cNvContentPartPr/>
                <p14:nvPr/>
              </p14:nvContentPartPr>
              <p14:xfrm>
                <a:off x="6208976" y="893835"/>
                <a:ext cx="76680" cy="1101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7EE90445-797A-49F7-8B1C-52010391A868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6199976" y="885195"/>
                  <a:ext cx="94320" cy="12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6D703F8C-F4EE-4664-A91E-56F50C0159BE}"/>
                    </a:ext>
                  </a:extLst>
                </p14:cNvPr>
                <p14:cNvContentPartPr/>
                <p14:nvPr/>
              </p14:nvContentPartPr>
              <p14:xfrm>
                <a:off x="6341096" y="930195"/>
                <a:ext cx="66960" cy="6840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6D703F8C-F4EE-4664-A91E-56F50C0159BE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6332456" y="921555"/>
                  <a:ext cx="84600" cy="8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41" name="Ink 40">
                  <a:extLst>
                    <a:ext uri="{FF2B5EF4-FFF2-40B4-BE49-F238E27FC236}">
                      <a16:creationId xmlns:a16="http://schemas.microsoft.com/office/drawing/2014/main" id="{D8E06B20-832B-42DF-BABA-5419B84CA447}"/>
                    </a:ext>
                  </a:extLst>
                </p14:cNvPr>
                <p14:cNvContentPartPr/>
                <p14:nvPr/>
              </p14:nvContentPartPr>
              <p14:xfrm>
                <a:off x="6244616" y="854955"/>
                <a:ext cx="50400" cy="50760"/>
              </p14:xfrm>
            </p:contentPart>
          </mc:Choice>
          <mc:Fallback xmlns="">
            <p:pic>
              <p:nvPicPr>
                <p:cNvPr id="41" name="Ink 40">
                  <a:extLst>
                    <a:ext uri="{FF2B5EF4-FFF2-40B4-BE49-F238E27FC236}">
                      <a16:creationId xmlns:a16="http://schemas.microsoft.com/office/drawing/2014/main" id="{D8E06B20-832B-42DF-BABA-5419B84CA447}"/>
                    </a:ext>
                  </a:extLst>
                </p:cNvPr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6235976" y="845955"/>
                  <a:ext cx="6804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F212E04D-4B47-4D24-B984-0A8B78EA6F86}"/>
                    </a:ext>
                  </a:extLst>
                </p14:cNvPr>
                <p14:cNvContentPartPr/>
                <p14:nvPr/>
              </p14:nvContentPartPr>
              <p14:xfrm>
                <a:off x="6286376" y="1045755"/>
                <a:ext cx="1080" cy="10080"/>
              </p14:xfrm>
            </p:contentPart>
          </mc:Choice>
          <mc:Fallback xmlns=""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F212E04D-4B47-4D24-B984-0A8B78EA6F86}"/>
                    </a:ext>
                  </a:extLst>
                </p:cNvPr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6277376" y="1036755"/>
                  <a:ext cx="18720" cy="2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43" name="Ink 42">
                  <a:extLst>
                    <a:ext uri="{FF2B5EF4-FFF2-40B4-BE49-F238E27FC236}">
                      <a16:creationId xmlns:a16="http://schemas.microsoft.com/office/drawing/2014/main" id="{DE36DCEF-D83F-4ABF-A522-A73F1F4103AD}"/>
                    </a:ext>
                  </a:extLst>
                </p14:cNvPr>
                <p14:cNvContentPartPr/>
                <p14:nvPr/>
              </p14:nvContentPartPr>
              <p14:xfrm>
                <a:off x="6274496" y="1100475"/>
                <a:ext cx="5040" cy="7560"/>
              </p14:xfrm>
            </p:contentPart>
          </mc:Choice>
          <mc:Fallback xmlns="">
            <p:pic>
              <p:nvPicPr>
                <p:cNvPr id="43" name="Ink 42">
                  <a:extLst>
                    <a:ext uri="{FF2B5EF4-FFF2-40B4-BE49-F238E27FC236}">
                      <a16:creationId xmlns:a16="http://schemas.microsoft.com/office/drawing/2014/main" id="{DE36DCEF-D83F-4ABF-A522-A73F1F4103AD}"/>
                    </a:ext>
                  </a:extLst>
                </p:cNvPr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6265856" y="1091475"/>
                  <a:ext cx="2268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44" name="Ink 43">
                  <a:extLst>
                    <a:ext uri="{FF2B5EF4-FFF2-40B4-BE49-F238E27FC236}">
                      <a16:creationId xmlns:a16="http://schemas.microsoft.com/office/drawing/2014/main" id="{62D34A7B-1F9F-4416-AD8A-DDE2D930B094}"/>
                    </a:ext>
                  </a:extLst>
                </p14:cNvPr>
                <p14:cNvContentPartPr/>
                <p14:nvPr/>
              </p14:nvContentPartPr>
              <p14:xfrm>
                <a:off x="6260816" y="1075275"/>
                <a:ext cx="61560" cy="101520"/>
              </p14:xfrm>
            </p:contentPart>
          </mc:Choice>
          <mc:Fallback xmlns="">
            <p:pic>
              <p:nvPicPr>
                <p:cNvPr id="44" name="Ink 43">
                  <a:extLst>
                    <a:ext uri="{FF2B5EF4-FFF2-40B4-BE49-F238E27FC236}">
                      <a16:creationId xmlns:a16="http://schemas.microsoft.com/office/drawing/2014/main" id="{62D34A7B-1F9F-4416-AD8A-DDE2D930B094}"/>
                    </a:ext>
                  </a:extLst>
                </p:cNvPr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6251816" y="1066275"/>
                  <a:ext cx="7920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22A4D400-B00E-4D22-AC21-C7BE1C9DEECA}"/>
                    </a:ext>
                  </a:extLst>
                </p14:cNvPr>
                <p14:cNvContentPartPr/>
                <p14:nvPr/>
              </p14:nvContentPartPr>
              <p14:xfrm>
                <a:off x="6379256" y="1124595"/>
                <a:ext cx="77400" cy="63000"/>
              </p14:xfrm>
            </p:contentPart>
          </mc:Choice>
          <mc:Fallback xmlns=""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22A4D400-B00E-4D22-AC21-C7BE1C9DEECA}"/>
                    </a:ext>
                  </a:extLst>
                </p:cNvPr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6370616" y="1115955"/>
                  <a:ext cx="95040" cy="8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33BB2914-DC43-45CF-94D8-21A525561D3E}"/>
                    </a:ext>
                  </a:extLst>
                </p14:cNvPr>
                <p14:cNvContentPartPr/>
                <p14:nvPr/>
              </p14:nvContentPartPr>
              <p14:xfrm>
                <a:off x="6487256" y="1066995"/>
                <a:ext cx="59400" cy="43920"/>
              </p14:xfrm>
            </p:contentPart>
          </mc:Choice>
          <mc:Fallback xmlns=""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33BB2914-DC43-45CF-94D8-21A525561D3E}"/>
                    </a:ext>
                  </a:extLst>
                </p:cNvPr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6478616" y="1057995"/>
                  <a:ext cx="7704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54A8DB03-A44F-4599-A2AD-7D2BEDA974A3}"/>
                    </a:ext>
                  </a:extLst>
                </p14:cNvPr>
                <p14:cNvContentPartPr/>
                <p14:nvPr/>
              </p14:nvContentPartPr>
              <p14:xfrm>
                <a:off x="6272336" y="1223595"/>
                <a:ext cx="67680" cy="88560"/>
              </p14:xfrm>
            </p:contentPart>
          </mc:Choice>
          <mc:Fallback xmlns=""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54A8DB03-A44F-4599-A2AD-7D2BEDA974A3}"/>
                    </a:ext>
                  </a:extLst>
                </p:cNvPr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6263336" y="1214595"/>
                  <a:ext cx="8532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8" name="Ink 47">
                  <a:extLst>
                    <a:ext uri="{FF2B5EF4-FFF2-40B4-BE49-F238E27FC236}">
                      <a16:creationId xmlns:a16="http://schemas.microsoft.com/office/drawing/2014/main" id="{B18A3BD8-8046-41ED-8554-9957FE4D2D48}"/>
                    </a:ext>
                  </a:extLst>
                </p14:cNvPr>
                <p14:cNvContentPartPr/>
                <p14:nvPr/>
              </p14:nvContentPartPr>
              <p14:xfrm>
                <a:off x="6368456" y="1249155"/>
                <a:ext cx="63360" cy="77040"/>
              </p14:xfrm>
            </p:contentPart>
          </mc:Choice>
          <mc:Fallback xmlns="">
            <p:pic>
              <p:nvPicPr>
                <p:cNvPr id="48" name="Ink 47">
                  <a:extLst>
                    <a:ext uri="{FF2B5EF4-FFF2-40B4-BE49-F238E27FC236}">
                      <a16:creationId xmlns:a16="http://schemas.microsoft.com/office/drawing/2014/main" id="{B18A3BD8-8046-41ED-8554-9957FE4D2D48}"/>
                    </a:ext>
                  </a:extLst>
                </p:cNvPr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6359456" y="1240155"/>
                  <a:ext cx="81000" cy="9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50" name="Ink 49">
                  <a:extLst>
                    <a:ext uri="{FF2B5EF4-FFF2-40B4-BE49-F238E27FC236}">
                      <a16:creationId xmlns:a16="http://schemas.microsoft.com/office/drawing/2014/main" id="{3EF6D879-8EED-4C9F-9024-C4C1E8A92F24}"/>
                    </a:ext>
                  </a:extLst>
                </p14:cNvPr>
                <p14:cNvContentPartPr/>
                <p14:nvPr/>
              </p14:nvContentPartPr>
              <p14:xfrm>
                <a:off x="6006296" y="683595"/>
                <a:ext cx="140040" cy="68760"/>
              </p14:xfrm>
            </p:contentPart>
          </mc:Choice>
          <mc:Fallback xmlns="">
            <p:pic>
              <p:nvPicPr>
                <p:cNvPr id="50" name="Ink 49">
                  <a:extLst>
                    <a:ext uri="{FF2B5EF4-FFF2-40B4-BE49-F238E27FC236}">
                      <a16:creationId xmlns:a16="http://schemas.microsoft.com/office/drawing/2014/main" id="{3EF6D879-8EED-4C9F-9024-C4C1E8A92F24}"/>
                    </a:ext>
                  </a:extLst>
                </p:cNvPr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5997296" y="674595"/>
                  <a:ext cx="15768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51" name="Ink 50">
                  <a:extLst>
                    <a:ext uri="{FF2B5EF4-FFF2-40B4-BE49-F238E27FC236}">
                      <a16:creationId xmlns:a16="http://schemas.microsoft.com/office/drawing/2014/main" id="{EE96EFD6-D745-4E52-85CD-25777EEBCB5A}"/>
                    </a:ext>
                  </a:extLst>
                </p14:cNvPr>
                <p14:cNvContentPartPr/>
                <p14:nvPr/>
              </p14:nvContentPartPr>
              <p14:xfrm>
                <a:off x="6113576" y="589635"/>
                <a:ext cx="47160" cy="68760"/>
              </p14:xfrm>
            </p:contentPart>
          </mc:Choice>
          <mc:Fallback xmlns="">
            <p:pic>
              <p:nvPicPr>
                <p:cNvPr id="51" name="Ink 50">
                  <a:extLst>
                    <a:ext uri="{FF2B5EF4-FFF2-40B4-BE49-F238E27FC236}">
                      <a16:creationId xmlns:a16="http://schemas.microsoft.com/office/drawing/2014/main" id="{EE96EFD6-D745-4E52-85CD-25777EEBCB5A}"/>
                    </a:ext>
                  </a:extLst>
                </p:cNvPr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6104576" y="580995"/>
                  <a:ext cx="6480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52" name="Ink 51">
                  <a:extLst>
                    <a:ext uri="{FF2B5EF4-FFF2-40B4-BE49-F238E27FC236}">
                      <a16:creationId xmlns:a16="http://schemas.microsoft.com/office/drawing/2014/main" id="{9F0E0ECC-6320-433A-8A60-E9124170EFB5}"/>
                    </a:ext>
                  </a:extLst>
                </p14:cNvPr>
                <p14:cNvContentPartPr/>
                <p14:nvPr/>
              </p14:nvContentPartPr>
              <p14:xfrm>
                <a:off x="6063536" y="881235"/>
                <a:ext cx="114840" cy="82440"/>
              </p14:xfrm>
            </p:contentPart>
          </mc:Choice>
          <mc:Fallback xmlns="">
            <p:pic>
              <p:nvPicPr>
                <p:cNvPr id="52" name="Ink 51">
                  <a:extLst>
                    <a:ext uri="{FF2B5EF4-FFF2-40B4-BE49-F238E27FC236}">
                      <a16:creationId xmlns:a16="http://schemas.microsoft.com/office/drawing/2014/main" id="{9F0E0ECC-6320-433A-8A60-E9124170EFB5}"/>
                    </a:ext>
                  </a:extLst>
                </p:cNvPr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6054536" y="872235"/>
                  <a:ext cx="132480" cy="10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53" name="Ink 52">
                  <a:extLst>
                    <a:ext uri="{FF2B5EF4-FFF2-40B4-BE49-F238E27FC236}">
                      <a16:creationId xmlns:a16="http://schemas.microsoft.com/office/drawing/2014/main" id="{E27814D7-4826-4169-BF00-BA4ED9DD6C56}"/>
                    </a:ext>
                  </a:extLst>
                </p14:cNvPr>
                <p14:cNvContentPartPr/>
                <p14:nvPr/>
              </p14:nvContentPartPr>
              <p14:xfrm>
                <a:off x="6185576" y="824355"/>
                <a:ext cx="36360" cy="38880"/>
              </p14:xfrm>
            </p:contentPart>
          </mc:Choice>
          <mc:Fallback xmlns="">
            <p:pic>
              <p:nvPicPr>
                <p:cNvPr id="53" name="Ink 52">
                  <a:extLst>
                    <a:ext uri="{FF2B5EF4-FFF2-40B4-BE49-F238E27FC236}">
                      <a16:creationId xmlns:a16="http://schemas.microsoft.com/office/drawing/2014/main" id="{E27814D7-4826-4169-BF00-BA4ED9DD6C56}"/>
                    </a:ext>
                  </a:extLst>
                </p:cNvPr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6176576" y="815715"/>
                  <a:ext cx="54000" cy="5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8BE59C13-7673-408B-9813-9C2F5E3B4B0C}"/>
                    </a:ext>
                  </a:extLst>
                </p14:cNvPr>
                <p14:cNvContentPartPr/>
                <p14:nvPr/>
              </p14:nvContentPartPr>
              <p14:xfrm>
                <a:off x="6080096" y="1059075"/>
                <a:ext cx="123840" cy="7164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8BE59C13-7673-408B-9813-9C2F5E3B4B0C}"/>
                    </a:ext>
                  </a:extLst>
                </p:cNvPr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6071456" y="1050435"/>
                  <a:ext cx="141480" cy="8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646FDC98-CC58-44AE-8A45-60CE77B2680E}"/>
                    </a:ext>
                  </a:extLst>
                </p14:cNvPr>
                <p14:cNvContentPartPr/>
                <p14:nvPr/>
              </p14:nvContentPartPr>
              <p14:xfrm>
                <a:off x="6201056" y="1039995"/>
                <a:ext cx="49680" cy="6624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646FDC98-CC58-44AE-8A45-60CE77B2680E}"/>
                    </a:ext>
                  </a:extLst>
                </p:cNvPr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6192416" y="1031355"/>
                  <a:ext cx="6732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56" name="Ink 55">
                  <a:extLst>
                    <a:ext uri="{FF2B5EF4-FFF2-40B4-BE49-F238E27FC236}">
                      <a16:creationId xmlns:a16="http://schemas.microsoft.com/office/drawing/2014/main" id="{F3B6EEEE-ACD0-436E-9F56-B25082E2999E}"/>
                    </a:ext>
                  </a:extLst>
                </p14:cNvPr>
                <p14:cNvContentPartPr/>
                <p14:nvPr/>
              </p14:nvContentPartPr>
              <p14:xfrm>
                <a:off x="6069296" y="1217115"/>
                <a:ext cx="131400" cy="88920"/>
              </p14:xfrm>
            </p:contentPart>
          </mc:Choice>
          <mc:Fallback xmlns="">
            <p:pic>
              <p:nvPicPr>
                <p:cNvPr id="56" name="Ink 55">
                  <a:extLst>
                    <a:ext uri="{FF2B5EF4-FFF2-40B4-BE49-F238E27FC236}">
                      <a16:creationId xmlns:a16="http://schemas.microsoft.com/office/drawing/2014/main" id="{F3B6EEEE-ACD0-436E-9F56-B25082E2999E}"/>
                    </a:ext>
                  </a:extLst>
                </p:cNvPr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6060296" y="1208475"/>
                  <a:ext cx="14904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CF0F817A-E405-46B8-BB34-399F24A2ECC9}"/>
                    </a:ext>
                  </a:extLst>
                </p14:cNvPr>
                <p14:cNvContentPartPr/>
                <p14:nvPr/>
              </p14:nvContentPartPr>
              <p14:xfrm>
                <a:off x="6182336" y="1201635"/>
                <a:ext cx="61200" cy="60120"/>
              </p14:xfrm>
            </p:contentPart>
          </mc:Choice>
          <mc:Fallback xmlns=""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CF0F817A-E405-46B8-BB34-399F24A2ECC9}"/>
                    </a:ext>
                  </a:extLst>
                </p:cNvPr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6173336" y="1192635"/>
                  <a:ext cx="78840" cy="777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68644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D78FC2-ECF0-4B30-AE42-8D23C59D3F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2C3B94-C1D0-4256-814B-EDBFCA2169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646"/>
          <a:stretch/>
        </p:blipFill>
        <p:spPr>
          <a:xfrm>
            <a:off x="52073" y="-49"/>
            <a:ext cx="1846492" cy="514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29E869-BD29-4184-B89A-9190B261D8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141" t="65093"/>
          <a:stretch/>
        </p:blipFill>
        <p:spPr>
          <a:xfrm>
            <a:off x="3451199" y="1180035"/>
            <a:ext cx="3107532" cy="356942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4EB16F2C-A66D-4697-A68F-D8C7EF5B9383}"/>
                  </a:ext>
                </a:extLst>
              </p14:cNvPr>
              <p14:cNvContentPartPr/>
              <p14:nvPr/>
            </p14:nvContentPartPr>
            <p14:xfrm>
              <a:off x="992216" y="3414555"/>
              <a:ext cx="1080" cy="1836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4EB16F2C-A66D-4697-A68F-D8C7EF5B9383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83216" y="3405555"/>
                <a:ext cx="1872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DF5997DB-5231-4257-880B-6CA4926F2EE7}"/>
                  </a:ext>
                </a:extLst>
              </p14:cNvPr>
              <p14:cNvContentPartPr/>
              <p14:nvPr/>
            </p14:nvContentPartPr>
            <p14:xfrm>
              <a:off x="1821656" y="239355"/>
              <a:ext cx="138240" cy="57024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DF5997DB-5231-4257-880B-6CA4926F2EE7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813016" y="230355"/>
                <a:ext cx="155880" cy="587880"/>
              </a:xfrm>
              <a:prstGeom prst="rect">
                <a:avLst/>
              </a:prstGeom>
            </p:spPr>
          </p:pic>
        </mc:Fallback>
      </mc:AlternateContent>
      <p:grpSp>
        <p:nvGrpSpPr>
          <p:cNvPr id="52" name="Group 51">
            <a:extLst>
              <a:ext uri="{FF2B5EF4-FFF2-40B4-BE49-F238E27FC236}">
                <a16:creationId xmlns:a16="http://schemas.microsoft.com/office/drawing/2014/main" id="{CBCE321F-2D64-4A09-A343-595EFFDA2B7B}"/>
              </a:ext>
            </a:extLst>
          </p:cNvPr>
          <p:cNvGrpSpPr/>
          <p:nvPr/>
        </p:nvGrpSpPr>
        <p:grpSpPr>
          <a:xfrm>
            <a:off x="1683056" y="913635"/>
            <a:ext cx="211320" cy="3812400"/>
            <a:chOff x="1683056" y="913635"/>
            <a:chExt cx="211320" cy="3812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41" name="Ink 40">
                  <a:extLst>
                    <a:ext uri="{FF2B5EF4-FFF2-40B4-BE49-F238E27FC236}">
                      <a16:creationId xmlns:a16="http://schemas.microsoft.com/office/drawing/2014/main" id="{10E0AE7A-C0A2-4C58-B419-CA2558F7E333}"/>
                    </a:ext>
                  </a:extLst>
                </p14:cNvPr>
                <p14:cNvContentPartPr/>
                <p14:nvPr/>
              </p14:nvContentPartPr>
              <p14:xfrm>
                <a:off x="1776656" y="913635"/>
                <a:ext cx="117720" cy="532800"/>
              </p14:xfrm>
            </p:contentPart>
          </mc:Choice>
          <mc:Fallback xmlns="">
            <p:pic>
              <p:nvPicPr>
                <p:cNvPr id="41" name="Ink 40">
                  <a:extLst>
                    <a:ext uri="{FF2B5EF4-FFF2-40B4-BE49-F238E27FC236}">
                      <a16:creationId xmlns:a16="http://schemas.microsoft.com/office/drawing/2014/main" id="{10E0AE7A-C0A2-4C58-B419-CA2558F7E333}"/>
                    </a:ext>
                  </a:extLst>
                </p:cNvPr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1767656" y="904995"/>
                  <a:ext cx="135360" cy="55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BA587CA8-3884-4685-97EB-D90B44F17189}"/>
                    </a:ext>
                  </a:extLst>
                </p14:cNvPr>
                <p14:cNvContentPartPr/>
                <p14:nvPr/>
              </p14:nvContentPartPr>
              <p14:xfrm>
                <a:off x="1742096" y="1463715"/>
                <a:ext cx="117720" cy="442440"/>
              </p14:xfrm>
            </p:contentPart>
          </mc:Choice>
          <mc:Fallback xmlns=""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BA587CA8-3884-4685-97EB-D90B44F17189}"/>
                    </a:ext>
                  </a:extLst>
                </p:cNvPr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1733456" y="1454715"/>
                  <a:ext cx="135360" cy="46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44" name="Ink 43">
                  <a:extLst>
                    <a:ext uri="{FF2B5EF4-FFF2-40B4-BE49-F238E27FC236}">
                      <a16:creationId xmlns:a16="http://schemas.microsoft.com/office/drawing/2014/main" id="{3970D0C1-376F-4FBE-AA1F-55F2CAD418F3}"/>
                    </a:ext>
                  </a:extLst>
                </p14:cNvPr>
                <p14:cNvContentPartPr/>
                <p14:nvPr/>
              </p14:nvContentPartPr>
              <p14:xfrm>
                <a:off x="1814816" y="1926675"/>
                <a:ext cx="360" cy="360"/>
              </p14:xfrm>
            </p:contentPart>
          </mc:Choice>
          <mc:Fallback xmlns="">
            <p:pic>
              <p:nvPicPr>
                <p:cNvPr id="44" name="Ink 43">
                  <a:extLst>
                    <a:ext uri="{FF2B5EF4-FFF2-40B4-BE49-F238E27FC236}">
                      <a16:creationId xmlns:a16="http://schemas.microsoft.com/office/drawing/2014/main" id="{3970D0C1-376F-4FBE-AA1F-55F2CAD418F3}"/>
                    </a:ext>
                  </a:extLst>
                </p:cNvPr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1805816" y="191767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CE8BD8BA-12B9-4359-AEE6-40661E2983A0}"/>
                    </a:ext>
                  </a:extLst>
                </p14:cNvPr>
                <p14:cNvContentPartPr/>
                <p14:nvPr/>
              </p14:nvContentPartPr>
              <p14:xfrm>
                <a:off x="1683056" y="1982115"/>
                <a:ext cx="137160" cy="438480"/>
              </p14:xfrm>
            </p:contentPart>
          </mc:Choice>
          <mc:Fallback xmlns=""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CE8BD8BA-12B9-4359-AEE6-40661E2983A0}"/>
                    </a:ext>
                  </a:extLst>
                </p:cNvPr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1674416" y="1973115"/>
                  <a:ext cx="154800" cy="45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0CABA874-5E9F-4D4F-8946-3EE0A8988D9A}"/>
                    </a:ext>
                  </a:extLst>
                </p14:cNvPr>
                <p14:cNvContentPartPr/>
                <p14:nvPr/>
              </p14:nvContentPartPr>
              <p14:xfrm>
                <a:off x="1720856" y="2589075"/>
                <a:ext cx="70920" cy="491040"/>
              </p14:xfrm>
            </p:contentPart>
          </mc:Choice>
          <mc:Fallback xmlns=""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0CABA874-5E9F-4D4F-8946-3EE0A8988D9A}"/>
                    </a:ext>
                  </a:extLst>
                </p:cNvPr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1711856" y="2580435"/>
                  <a:ext cx="88560" cy="50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8" name="Ink 47">
                  <a:extLst>
                    <a:ext uri="{FF2B5EF4-FFF2-40B4-BE49-F238E27FC236}">
                      <a16:creationId xmlns:a16="http://schemas.microsoft.com/office/drawing/2014/main" id="{12136293-8AF4-414E-9322-C2E00090AE5B}"/>
                    </a:ext>
                  </a:extLst>
                </p14:cNvPr>
                <p14:cNvContentPartPr/>
                <p14:nvPr/>
              </p14:nvContentPartPr>
              <p14:xfrm>
                <a:off x="1732736" y="3151395"/>
                <a:ext cx="91440" cy="428040"/>
              </p14:xfrm>
            </p:contentPart>
          </mc:Choice>
          <mc:Fallback xmlns="">
            <p:pic>
              <p:nvPicPr>
                <p:cNvPr id="48" name="Ink 47">
                  <a:extLst>
                    <a:ext uri="{FF2B5EF4-FFF2-40B4-BE49-F238E27FC236}">
                      <a16:creationId xmlns:a16="http://schemas.microsoft.com/office/drawing/2014/main" id="{12136293-8AF4-414E-9322-C2E00090AE5B}"/>
                    </a:ext>
                  </a:extLst>
                </p:cNvPr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724096" y="3142395"/>
                  <a:ext cx="109080" cy="44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9" name="Ink 48">
                  <a:extLst>
                    <a:ext uri="{FF2B5EF4-FFF2-40B4-BE49-F238E27FC236}">
                      <a16:creationId xmlns:a16="http://schemas.microsoft.com/office/drawing/2014/main" id="{9C5A2207-92C0-4471-ADCF-ABFEF0CF214F}"/>
                    </a:ext>
                  </a:extLst>
                </p14:cNvPr>
                <p14:cNvContentPartPr/>
                <p14:nvPr/>
              </p14:nvContentPartPr>
              <p14:xfrm>
                <a:off x="1748936" y="3693195"/>
                <a:ext cx="74520" cy="489960"/>
              </p14:xfrm>
            </p:contentPart>
          </mc:Choice>
          <mc:Fallback xmlns="">
            <p:pic>
              <p:nvPicPr>
                <p:cNvPr id="49" name="Ink 48">
                  <a:extLst>
                    <a:ext uri="{FF2B5EF4-FFF2-40B4-BE49-F238E27FC236}">
                      <a16:creationId xmlns:a16="http://schemas.microsoft.com/office/drawing/2014/main" id="{9C5A2207-92C0-4471-ADCF-ABFEF0CF214F}"/>
                    </a:ext>
                  </a:extLst>
                </p:cNvPr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1739936" y="3684555"/>
                  <a:ext cx="92160" cy="50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51" name="Ink 50">
                  <a:extLst>
                    <a:ext uri="{FF2B5EF4-FFF2-40B4-BE49-F238E27FC236}">
                      <a16:creationId xmlns:a16="http://schemas.microsoft.com/office/drawing/2014/main" id="{72E4023A-03F7-4634-95E2-66C39B4CD234}"/>
                    </a:ext>
                  </a:extLst>
                </p14:cNvPr>
                <p14:cNvContentPartPr/>
                <p14:nvPr/>
              </p14:nvContentPartPr>
              <p14:xfrm>
                <a:off x="1746416" y="4263795"/>
                <a:ext cx="79200" cy="462240"/>
              </p14:xfrm>
            </p:contentPart>
          </mc:Choice>
          <mc:Fallback xmlns="">
            <p:pic>
              <p:nvPicPr>
                <p:cNvPr id="51" name="Ink 50">
                  <a:extLst>
                    <a:ext uri="{FF2B5EF4-FFF2-40B4-BE49-F238E27FC236}">
                      <a16:creationId xmlns:a16="http://schemas.microsoft.com/office/drawing/2014/main" id="{72E4023A-03F7-4634-95E2-66C39B4CD234}"/>
                    </a:ext>
                  </a:extLst>
                </p:cNvPr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1737776" y="4255155"/>
                  <a:ext cx="96840" cy="47988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E1AC4D4-8078-4631-87D0-121E8F8E9278}"/>
              </a:ext>
            </a:extLst>
          </p:cNvPr>
          <p:cNvPicPr>
            <a:picLocks noChangeAspect="1"/>
          </p:cNvPicPr>
          <p:nvPr/>
        </p:nvPicPr>
        <p:blipFill>
          <a:blip r:embed="rId74"/>
          <a:stretch>
            <a:fillRect/>
          </a:stretch>
        </p:blipFill>
        <p:spPr>
          <a:xfrm>
            <a:off x="2535536" y="30994"/>
            <a:ext cx="6418942" cy="105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983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D78FC2-ECF0-4B30-AE42-8D23C59D3F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5D73C-3AF8-4D2E-A147-7C49ACA4F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5" y="57150"/>
            <a:ext cx="6619875" cy="12913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456C08-D217-4C77-8BAD-D89A9E5D0B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41"/>
          <a:stretch/>
        </p:blipFill>
        <p:spPr>
          <a:xfrm>
            <a:off x="1314451" y="1348471"/>
            <a:ext cx="4411252" cy="363971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BBAAF789-4132-4FAA-8196-06297DC59654}"/>
              </a:ext>
            </a:extLst>
          </p:cNvPr>
          <p:cNvGrpSpPr/>
          <p:nvPr/>
        </p:nvGrpSpPr>
        <p:grpSpPr>
          <a:xfrm>
            <a:off x="2197856" y="1394955"/>
            <a:ext cx="293040" cy="236160"/>
            <a:chOff x="2197856" y="1394955"/>
            <a:chExt cx="293040" cy="236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61B3D497-E60A-4C2B-8CE7-F0E7889FBF03}"/>
                    </a:ext>
                  </a:extLst>
                </p14:cNvPr>
                <p14:cNvContentPartPr/>
                <p14:nvPr/>
              </p14:nvContentPartPr>
              <p14:xfrm>
                <a:off x="2197856" y="1580355"/>
                <a:ext cx="283320" cy="507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61B3D497-E60A-4C2B-8CE7-F0E7889FBF03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189216" y="1571715"/>
                  <a:ext cx="30096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A2F122AD-556C-4C60-B6B2-590161C3829C}"/>
                    </a:ext>
                  </a:extLst>
                </p14:cNvPr>
                <p14:cNvContentPartPr/>
                <p14:nvPr/>
              </p14:nvContentPartPr>
              <p14:xfrm>
                <a:off x="2373176" y="1394955"/>
                <a:ext cx="117720" cy="11988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A2F122AD-556C-4C60-B6B2-590161C3829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364536" y="1386315"/>
                  <a:ext cx="135360" cy="1375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4BFF6C5-7CEB-4BBE-9211-27B2F30EFED9}"/>
              </a:ext>
            </a:extLst>
          </p:cNvPr>
          <p:cNvGrpSpPr/>
          <p:nvPr/>
        </p:nvGrpSpPr>
        <p:grpSpPr>
          <a:xfrm>
            <a:off x="1457696" y="1948995"/>
            <a:ext cx="311040" cy="243000"/>
            <a:chOff x="1457696" y="1948995"/>
            <a:chExt cx="311040" cy="243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AA5CB3A3-88B3-4AD8-9FEC-6DAC2575CADF}"/>
                    </a:ext>
                  </a:extLst>
                </p14:cNvPr>
                <p14:cNvContentPartPr/>
                <p14:nvPr/>
              </p14:nvContentPartPr>
              <p14:xfrm>
                <a:off x="1663256" y="1948995"/>
                <a:ext cx="105480" cy="24300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AA5CB3A3-88B3-4AD8-9FEC-6DAC2575CADF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654256" y="1940355"/>
                  <a:ext cx="123120" cy="26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60868D90-1CFB-4AA3-A6DA-A40BF65AEA44}"/>
                    </a:ext>
                  </a:extLst>
                </p14:cNvPr>
                <p14:cNvContentPartPr/>
                <p14:nvPr/>
              </p14:nvContentPartPr>
              <p14:xfrm>
                <a:off x="1457696" y="2029635"/>
                <a:ext cx="101520" cy="1497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60868D90-1CFB-4AA3-A6DA-A40BF65AEA4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449056" y="2020995"/>
                  <a:ext cx="119160" cy="16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C36E17D3-DB1E-4A6D-BF33-688D520E63ED}"/>
                    </a:ext>
                  </a:extLst>
                </p14:cNvPr>
                <p14:cNvContentPartPr/>
                <p14:nvPr/>
              </p14:nvContentPartPr>
              <p14:xfrm>
                <a:off x="1501256" y="2092995"/>
                <a:ext cx="78480" cy="1836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C36E17D3-DB1E-4A6D-BF33-688D520E63ED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492256" y="2083995"/>
                  <a:ext cx="96120" cy="36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934535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D78FC2-ECF0-4B30-AE42-8D23C59D3F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07787F-5159-4109-97E5-4BB2A33D5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326" y="1084343"/>
            <a:ext cx="5296105" cy="404487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DCF921B-CDA5-4084-B864-743357595FE3}"/>
                  </a:ext>
                </a:extLst>
              </p14:cNvPr>
              <p14:cNvContentPartPr/>
              <p14:nvPr/>
            </p14:nvContentPartPr>
            <p14:xfrm>
              <a:off x="2678456" y="4265595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DCF921B-CDA5-4084-B864-743357595FE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69816" y="4256955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766FE8B-6F92-4BDE-9D9B-7490D7D498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1973" y="85725"/>
            <a:ext cx="7672027" cy="103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96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D78FC2-ECF0-4B30-AE42-8D23C59D3F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ADA6E6-080D-41C2-A3CF-60B77C39E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41" y="1578769"/>
            <a:ext cx="5505599" cy="3336131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54C9AF25-29D1-4857-B237-7924C8F6FFA7}"/>
              </a:ext>
            </a:extLst>
          </p:cNvPr>
          <p:cNvGrpSpPr/>
          <p:nvPr/>
        </p:nvGrpSpPr>
        <p:grpSpPr>
          <a:xfrm>
            <a:off x="1423496" y="3700395"/>
            <a:ext cx="13320" cy="4680"/>
            <a:chOff x="1423496" y="3700395"/>
            <a:chExt cx="13320" cy="46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09916C56-EBF7-4118-8D9B-1022135526FB}"/>
                    </a:ext>
                  </a:extLst>
                </p14:cNvPr>
                <p14:cNvContentPartPr/>
                <p14:nvPr/>
              </p14:nvContentPartPr>
              <p14:xfrm>
                <a:off x="1436456" y="3700395"/>
                <a:ext cx="360" cy="36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09916C56-EBF7-4118-8D9B-1022135526FB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427456" y="369175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56" name="Ink 55">
                  <a:extLst>
                    <a:ext uri="{FF2B5EF4-FFF2-40B4-BE49-F238E27FC236}">
                      <a16:creationId xmlns:a16="http://schemas.microsoft.com/office/drawing/2014/main" id="{163E9186-0053-4170-B50E-814CABDA912C}"/>
                    </a:ext>
                  </a:extLst>
                </p14:cNvPr>
                <p14:cNvContentPartPr/>
                <p14:nvPr/>
              </p14:nvContentPartPr>
              <p14:xfrm>
                <a:off x="1423496" y="3701835"/>
                <a:ext cx="10440" cy="3240"/>
              </p14:xfrm>
            </p:contentPart>
          </mc:Choice>
          <mc:Fallback xmlns="">
            <p:pic>
              <p:nvPicPr>
                <p:cNvPr id="56" name="Ink 55">
                  <a:extLst>
                    <a:ext uri="{FF2B5EF4-FFF2-40B4-BE49-F238E27FC236}">
                      <a16:creationId xmlns:a16="http://schemas.microsoft.com/office/drawing/2014/main" id="{163E9186-0053-4170-B50E-814CABDA912C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414856" y="3693195"/>
                  <a:ext cx="28080" cy="2088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FBB921FB-DD38-462E-86C2-99486CF97C2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990726" y="128588"/>
            <a:ext cx="7153274" cy="119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948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D78FC2-ECF0-4B30-AE42-8D23C59D3F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C94A2D-FCBC-4B39-BE21-D9EA51466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78" y="1757363"/>
            <a:ext cx="4326995" cy="31575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1BD35A-ED40-4EB9-85AD-72DEDDF54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028" y="1828800"/>
            <a:ext cx="2328655" cy="240744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F7CED24A-DCBD-4097-BC9C-29A3FAE8D489}"/>
              </a:ext>
            </a:extLst>
          </p:cNvPr>
          <p:cNvGrpSpPr/>
          <p:nvPr/>
        </p:nvGrpSpPr>
        <p:grpSpPr>
          <a:xfrm>
            <a:off x="7357736" y="4144275"/>
            <a:ext cx="680040" cy="497880"/>
            <a:chOff x="7357736" y="4144275"/>
            <a:chExt cx="680040" cy="4978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D022B83C-1FA1-4D29-8D7B-3717F909FB93}"/>
                    </a:ext>
                  </a:extLst>
                </p14:cNvPr>
                <p14:cNvContentPartPr/>
                <p14:nvPr/>
              </p14:nvContentPartPr>
              <p14:xfrm>
                <a:off x="7665896" y="4436595"/>
                <a:ext cx="371880" cy="8640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D022B83C-1FA1-4D29-8D7B-3717F909FB9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657256" y="4427955"/>
                  <a:ext cx="38952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056F617B-7D7A-40C8-9996-B90ADB413996}"/>
                    </a:ext>
                  </a:extLst>
                </p14:cNvPr>
                <p14:cNvContentPartPr/>
                <p14:nvPr/>
              </p14:nvContentPartPr>
              <p14:xfrm>
                <a:off x="7839776" y="4598235"/>
                <a:ext cx="59760" cy="2124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056F617B-7D7A-40C8-9996-B90ADB413996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830776" y="4589595"/>
                  <a:ext cx="7740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DDE656C7-9942-44DD-BB58-6B7EC142E060}"/>
                    </a:ext>
                  </a:extLst>
                </p14:cNvPr>
                <p14:cNvContentPartPr/>
                <p14:nvPr/>
              </p14:nvContentPartPr>
              <p14:xfrm>
                <a:off x="7974056" y="4597875"/>
                <a:ext cx="61560" cy="4428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DDE656C7-9942-44DD-BB58-6B7EC142E060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7965056" y="4589235"/>
                  <a:ext cx="7920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76B37E49-5BE8-4729-96A3-4FF845F40CA0}"/>
                    </a:ext>
                  </a:extLst>
                </p14:cNvPr>
                <p14:cNvContentPartPr/>
                <p14:nvPr/>
              </p14:nvContentPartPr>
              <p14:xfrm>
                <a:off x="7855616" y="4585275"/>
                <a:ext cx="47880" cy="57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76B37E49-5BE8-4729-96A3-4FF845F40CA0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7846616" y="4576635"/>
                  <a:ext cx="65520" cy="2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678A411F-B902-44B0-9A4A-C96D80E1908F}"/>
                    </a:ext>
                  </a:extLst>
                </p14:cNvPr>
                <p14:cNvContentPartPr/>
                <p14:nvPr/>
              </p14:nvContentPartPr>
              <p14:xfrm>
                <a:off x="7735376" y="4586355"/>
                <a:ext cx="9720" cy="504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678A411F-B902-44B0-9A4A-C96D80E1908F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7726736" y="4577355"/>
                  <a:ext cx="2736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95849EEC-1A9C-428F-9F90-FC4A8FBC421B}"/>
                    </a:ext>
                  </a:extLst>
                </p14:cNvPr>
                <p14:cNvContentPartPr/>
                <p14:nvPr/>
              </p14:nvContentPartPr>
              <p14:xfrm>
                <a:off x="7552136" y="4440555"/>
                <a:ext cx="292320" cy="9180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95849EEC-1A9C-428F-9F90-FC4A8FBC421B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7543136" y="4431555"/>
                  <a:ext cx="30996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8BC13AC9-1D10-4708-A649-417DB574F798}"/>
                    </a:ext>
                  </a:extLst>
                </p14:cNvPr>
                <p14:cNvContentPartPr/>
                <p14:nvPr/>
              </p14:nvContentPartPr>
              <p14:xfrm>
                <a:off x="7701176" y="4573755"/>
                <a:ext cx="62280" cy="6300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8BC13AC9-1D10-4708-A649-417DB574F798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7692176" y="4564755"/>
                  <a:ext cx="79920" cy="8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18F8A556-9E3A-4697-AAC7-F3C1F555EE62}"/>
                    </a:ext>
                  </a:extLst>
                </p14:cNvPr>
                <p14:cNvContentPartPr/>
                <p14:nvPr/>
              </p14:nvContentPartPr>
              <p14:xfrm>
                <a:off x="7592456" y="4604355"/>
                <a:ext cx="68760" cy="324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18F8A556-9E3A-4697-AAC7-F3C1F555EE62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7583816" y="4595355"/>
                  <a:ext cx="8640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55EBC02E-43B5-4EB9-9435-FC4BD0578B6C}"/>
                    </a:ext>
                  </a:extLst>
                </p14:cNvPr>
                <p14:cNvContentPartPr/>
                <p14:nvPr/>
              </p14:nvContentPartPr>
              <p14:xfrm>
                <a:off x="7357736" y="4378635"/>
                <a:ext cx="180720" cy="205200"/>
              </p14:xfrm>
            </p:contentPart>
          </mc:Choice>
          <mc:Fallback xmlns=""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55EBC02E-43B5-4EB9-9435-FC4BD0578B6C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7348736" y="4369995"/>
                  <a:ext cx="198360" cy="22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62FF72E4-4BD0-46EC-B900-45BFFCEBF990}"/>
                    </a:ext>
                  </a:extLst>
                </p14:cNvPr>
                <p14:cNvContentPartPr/>
                <p14:nvPr/>
              </p14:nvContentPartPr>
              <p14:xfrm>
                <a:off x="7574096" y="4144275"/>
                <a:ext cx="327960" cy="21636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62FF72E4-4BD0-46EC-B900-45BFFCEBF990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7565096" y="4135635"/>
                  <a:ext cx="345600" cy="234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4C0C9B8-4C48-4747-BD15-F0D59CFC9A5E}"/>
              </a:ext>
            </a:extLst>
          </p:cNvPr>
          <p:cNvGrpSpPr/>
          <p:nvPr/>
        </p:nvGrpSpPr>
        <p:grpSpPr>
          <a:xfrm>
            <a:off x="6674096" y="4404555"/>
            <a:ext cx="268200" cy="142200"/>
            <a:chOff x="6674096" y="4404555"/>
            <a:chExt cx="268200" cy="142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01430B68-DFF9-46B2-A1FE-8A36A13254A1}"/>
                    </a:ext>
                  </a:extLst>
                </p14:cNvPr>
                <p14:cNvContentPartPr/>
                <p14:nvPr/>
              </p14:nvContentPartPr>
              <p14:xfrm>
                <a:off x="6674096" y="4420035"/>
                <a:ext cx="97560" cy="126720"/>
              </p14:xfrm>
            </p:contentPart>
          </mc:Choice>
          <mc:Fallback xmlns="">
            <p:pic>
              <p:nvPicPr>
                <p:cNvPr id="24" name="Ink 23">
                  <a:extLst>
                    <a:ext uri="{FF2B5EF4-FFF2-40B4-BE49-F238E27FC236}">
                      <a16:creationId xmlns:a16="http://schemas.microsoft.com/office/drawing/2014/main" id="{01430B68-DFF9-46B2-A1FE-8A36A13254A1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6665096" y="4411395"/>
                  <a:ext cx="115200" cy="14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F1227568-2D6F-4707-8DAD-8DED10D158C8}"/>
                    </a:ext>
                  </a:extLst>
                </p14:cNvPr>
                <p14:cNvContentPartPr/>
                <p14:nvPr/>
              </p14:nvContentPartPr>
              <p14:xfrm>
                <a:off x="6803336" y="4425795"/>
                <a:ext cx="61560" cy="9864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F1227568-2D6F-4707-8DAD-8DED10D158C8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6794696" y="4417155"/>
                  <a:ext cx="7920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D4B285D2-26F4-4B7B-BA59-7F05A14CE2B5}"/>
                    </a:ext>
                  </a:extLst>
                </p14:cNvPr>
                <p14:cNvContentPartPr/>
                <p14:nvPr/>
              </p14:nvContentPartPr>
              <p14:xfrm>
                <a:off x="6904856" y="4404555"/>
                <a:ext cx="37440" cy="12744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D4B285D2-26F4-4B7B-BA59-7F05A14CE2B5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895856" y="4395915"/>
                  <a:ext cx="55080" cy="1450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D1A68E41-BD48-4659-9DC2-A47BEFC3667A}"/>
                  </a:ext>
                </a:extLst>
              </p14:cNvPr>
              <p14:cNvContentPartPr/>
              <p14:nvPr/>
            </p14:nvContentPartPr>
            <p14:xfrm>
              <a:off x="6301856" y="4392315"/>
              <a:ext cx="194760" cy="30852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D1A68E41-BD48-4659-9DC2-A47BEFC3667A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293216" y="4383675"/>
                <a:ext cx="212400" cy="326160"/>
              </a:xfrm>
              <a:prstGeom prst="rect">
                <a:avLst/>
              </a:prstGeom>
            </p:spPr>
          </p:pic>
        </mc:Fallback>
      </mc:AlternateContent>
      <p:grpSp>
        <p:nvGrpSpPr>
          <p:cNvPr id="34" name="Group 33">
            <a:extLst>
              <a:ext uri="{FF2B5EF4-FFF2-40B4-BE49-F238E27FC236}">
                <a16:creationId xmlns:a16="http://schemas.microsoft.com/office/drawing/2014/main" id="{31F4A603-EB41-4933-9A7D-673BE7EC3589}"/>
              </a:ext>
            </a:extLst>
          </p:cNvPr>
          <p:cNvGrpSpPr/>
          <p:nvPr/>
        </p:nvGrpSpPr>
        <p:grpSpPr>
          <a:xfrm>
            <a:off x="5399696" y="4332195"/>
            <a:ext cx="412200" cy="219240"/>
            <a:chOff x="5399696" y="4332195"/>
            <a:chExt cx="412200" cy="2192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4AA3E3C6-AAC6-4D6E-8FAD-5B1F1F4FD096}"/>
                    </a:ext>
                  </a:extLst>
                </p14:cNvPr>
                <p14:cNvContentPartPr/>
                <p14:nvPr/>
              </p14:nvContentPartPr>
              <p14:xfrm>
                <a:off x="5399696" y="4352715"/>
                <a:ext cx="27000" cy="19152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4AA3E3C6-AAC6-4D6E-8FAD-5B1F1F4FD096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5391056" y="4344075"/>
                  <a:ext cx="44640" cy="20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F1B387A4-B073-4716-8973-F033DA0E39DF}"/>
                    </a:ext>
                  </a:extLst>
                </p14:cNvPr>
                <p14:cNvContentPartPr/>
                <p14:nvPr/>
              </p14:nvContentPartPr>
              <p14:xfrm>
                <a:off x="5416256" y="4332195"/>
                <a:ext cx="130320" cy="1846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F1B387A4-B073-4716-8973-F033DA0E39DF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5407256" y="4323195"/>
                  <a:ext cx="147960" cy="20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155E6CBC-5CB6-4CFC-8FD2-EEA4E9E309B4}"/>
                    </a:ext>
                  </a:extLst>
                </p14:cNvPr>
                <p14:cNvContentPartPr/>
                <p14:nvPr/>
              </p14:nvContentPartPr>
              <p14:xfrm>
                <a:off x="5604536" y="4423635"/>
                <a:ext cx="72720" cy="1202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155E6CBC-5CB6-4CFC-8FD2-EEA4E9E309B4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5595536" y="4414995"/>
                  <a:ext cx="90360" cy="13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69A252BF-0A42-44C8-8518-CD4C333C46AD}"/>
                    </a:ext>
                  </a:extLst>
                </p14:cNvPr>
                <p14:cNvContentPartPr/>
                <p14:nvPr/>
              </p14:nvContentPartPr>
              <p14:xfrm>
                <a:off x="5711096" y="4418955"/>
                <a:ext cx="100800" cy="13248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69A252BF-0A42-44C8-8518-CD4C333C46AD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5702456" y="4410315"/>
                  <a:ext cx="118440" cy="150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E9C7AB1-D7B0-45E5-A974-820692297402}"/>
              </a:ext>
            </a:extLst>
          </p:cNvPr>
          <p:cNvGrpSpPr/>
          <p:nvPr/>
        </p:nvGrpSpPr>
        <p:grpSpPr>
          <a:xfrm>
            <a:off x="7152176" y="4458915"/>
            <a:ext cx="31680" cy="72720"/>
            <a:chOff x="7152176" y="4458915"/>
            <a:chExt cx="31680" cy="72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46333CD5-2902-46F3-BB2B-9CCF775907DF}"/>
                    </a:ext>
                  </a:extLst>
                </p14:cNvPr>
                <p14:cNvContentPartPr/>
                <p14:nvPr/>
              </p14:nvContentPartPr>
              <p14:xfrm>
                <a:off x="7158296" y="4458915"/>
                <a:ext cx="25560" cy="165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46333CD5-2902-46F3-BB2B-9CCF775907DF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7149656" y="4449915"/>
                  <a:ext cx="43200" cy="3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AC5C7322-0A60-47CB-B51A-536DBFDD8C8C}"/>
                    </a:ext>
                  </a:extLst>
                </p14:cNvPr>
                <p14:cNvContentPartPr/>
                <p14:nvPr/>
              </p14:nvContentPartPr>
              <p14:xfrm>
                <a:off x="7152176" y="4510395"/>
                <a:ext cx="20880" cy="21240"/>
              </p14:xfrm>
            </p:contentPart>
          </mc:Choice>
          <mc:Fallback xmlns=""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AC5C7322-0A60-47CB-B51A-536DBFDD8C8C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7143176" y="4501395"/>
                  <a:ext cx="38520" cy="388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9CBC1C85-879A-4CDB-A105-122153D3C160}"/>
                  </a:ext>
                </a:extLst>
              </p14:cNvPr>
              <p14:cNvContentPartPr/>
              <p14:nvPr/>
            </p14:nvContentPartPr>
            <p14:xfrm>
              <a:off x="3355616" y="2524995"/>
              <a:ext cx="303120" cy="118512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9CBC1C85-879A-4CDB-A105-122153D3C160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346976" y="2516355"/>
                <a:ext cx="320760" cy="120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A1EA0301-11FF-45EE-8F81-A812B78F6721}"/>
                  </a:ext>
                </a:extLst>
              </p14:cNvPr>
              <p14:cNvContentPartPr/>
              <p14:nvPr/>
            </p14:nvContentPartPr>
            <p14:xfrm>
              <a:off x="3357416" y="2701755"/>
              <a:ext cx="507240" cy="74916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A1EA0301-11FF-45EE-8F81-A812B78F6721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3294416" y="2639115"/>
                <a:ext cx="632880" cy="87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D52C31A5-EB28-4D23-9DD2-584D64F9734E}"/>
                  </a:ext>
                </a:extLst>
              </p14:cNvPr>
              <p14:cNvContentPartPr/>
              <p14:nvPr/>
            </p14:nvContentPartPr>
            <p14:xfrm>
              <a:off x="3322496" y="2771235"/>
              <a:ext cx="506880" cy="7426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D52C31A5-EB28-4D23-9DD2-584D64F9734E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3313496" y="2762235"/>
                <a:ext cx="524520" cy="76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AD8BCD57-06EE-4FA4-AA18-C363468EA4E9}"/>
                  </a:ext>
                </a:extLst>
              </p14:cNvPr>
              <p14:cNvContentPartPr/>
              <p14:nvPr/>
            </p14:nvContentPartPr>
            <p14:xfrm>
              <a:off x="3844856" y="3044115"/>
              <a:ext cx="89280" cy="648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AD8BCD57-06EE-4FA4-AA18-C363468EA4E9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836216" y="3035475"/>
                <a:ext cx="1069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7318CDD0-33BA-4271-9001-A2229CCCA7F2}"/>
                  </a:ext>
                </a:extLst>
              </p14:cNvPr>
              <p14:cNvContentPartPr/>
              <p14:nvPr/>
            </p14:nvContentPartPr>
            <p14:xfrm>
              <a:off x="3836936" y="3048075"/>
              <a:ext cx="110160" cy="1152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7318CDD0-33BA-4271-9001-A2229CCCA7F2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3828296" y="3039075"/>
                <a:ext cx="127800" cy="29160"/>
              </a:xfrm>
              <a:prstGeom prst="rect">
                <a:avLst/>
              </a:prstGeom>
            </p:spPr>
          </p:pic>
        </mc:Fallback>
      </mc:AlternateContent>
      <p:grpSp>
        <p:nvGrpSpPr>
          <p:cNvPr id="55" name="Group 54">
            <a:extLst>
              <a:ext uri="{FF2B5EF4-FFF2-40B4-BE49-F238E27FC236}">
                <a16:creationId xmlns:a16="http://schemas.microsoft.com/office/drawing/2014/main" id="{2B517E9D-A934-49D9-83D3-CB232BC4DE97}"/>
              </a:ext>
            </a:extLst>
          </p:cNvPr>
          <p:cNvGrpSpPr/>
          <p:nvPr/>
        </p:nvGrpSpPr>
        <p:grpSpPr>
          <a:xfrm>
            <a:off x="3284696" y="2827755"/>
            <a:ext cx="164520" cy="233280"/>
            <a:chOff x="3284696" y="2827755"/>
            <a:chExt cx="164520" cy="2332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8A885881-6918-4D1E-AF56-29DF96088E5E}"/>
                    </a:ext>
                  </a:extLst>
                </p14:cNvPr>
                <p14:cNvContentPartPr/>
                <p14:nvPr/>
              </p14:nvContentPartPr>
              <p14:xfrm>
                <a:off x="3339416" y="2827755"/>
                <a:ext cx="109800" cy="10800"/>
              </p14:xfrm>
            </p:contentPart>
          </mc:Choice>
          <mc:Fallback xmlns=""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8A885881-6918-4D1E-AF56-29DF96088E5E}"/>
                    </a:ext>
                  </a:extLst>
                </p:cNvPr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3330776" y="2818755"/>
                  <a:ext cx="12744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48" name="Ink 47">
                  <a:extLst>
                    <a:ext uri="{FF2B5EF4-FFF2-40B4-BE49-F238E27FC236}">
                      <a16:creationId xmlns:a16="http://schemas.microsoft.com/office/drawing/2014/main" id="{31061FF7-4FF4-4C7B-8B35-327B1079A19D}"/>
                    </a:ext>
                  </a:extLst>
                </p14:cNvPr>
                <p14:cNvContentPartPr/>
                <p14:nvPr/>
              </p14:nvContentPartPr>
              <p14:xfrm>
                <a:off x="3317816" y="2916315"/>
                <a:ext cx="112320" cy="16920"/>
              </p14:xfrm>
            </p:contentPart>
          </mc:Choice>
          <mc:Fallback xmlns="">
            <p:pic>
              <p:nvPicPr>
                <p:cNvPr id="48" name="Ink 47">
                  <a:extLst>
                    <a:ext uri="{FF2B5EF4-FFF2-40B4-BE49-F238E27FC236}">
                      <a16:creationId xmlns:a16="http://schemas.microsoft.com/office/drawing/2014/main" id="{31061FF7-4FF4-4C7B-8B35-327B1079A19D}"/>
                    </a:ext>
                  </a:extLst>
                </p:cNvPr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3309176" y="2907315"/>
                  <a:ext cx="12996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51" name="Ink 50">
                  <a:extLst>
                    <a:ext uri="{FF2B5EF4-FFF2-40B4-BE49-F238E27FC236}">
                      <a16:creationId xmlns:a16="http://schemas.microsoft.com/office/drawing/2014/main" id="{8FEBCC77-AD3D-49E5-906A-712903F5F53F}"/>
                    </a:ext>
                  </a:extLst>
                </p14:cNvPr>
                <p14:cNvContentPartPr/>
                <p14:nvPr/>
              </p14:nvContentPartPr>
              <p14:xfrm>
                <a:off x="3284696" y="2926395"/>
                <a:ext cx="115200" cy="9000"/>
              </p14:xfrm>
            </p:contentPart>
          </mc:Choice>
          <mc:Fallback xmlns="">
            <p:pic>
              <p:nvPicPr>
                <p:cNvPr id="51" name="Ink 50">
                  <a:extLst>
                    <a:ext uri="{FF2B5EF4-FFF2-40B4-BE49-F238E27FC236}">
                      <a16:creationId xmlns:a16="http://schemas.microsoft.com/office/drawing/2014/main" id="{8FEBCC77-AD3D-49E5-906A-712903F5F53F}"/>
                    </a:ext>
                  </a:extLst>
                </p:cNvPr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3276056" y="2917395"/>
                  <a:ext cx="132840" cy="2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53" name="Ink 52">
                  <a:extLst>
                    <a:ext uri="{FF2B5EF4-FFF2-40B4-BE49-F238E27FC236}">
                      <a16:creationId xmlns:a16="http://schemas.microsoft.com/office/drawing/2014/main" id="{046D0A5B-EEAA-42A1-B0D2-97985B1C7B68}"/>
                    </a:ext>
                  </a:extLst>
                </p14:cNvPr>
                <p14:cNvContentPartPr/>
                <p14:nvPr/>
              </p14:nvContentPartPr>
              <p14:xfrm>
                <a:off x="3292616" y="2995155"/>
                <a:ext cx="92160" cy="13320"/>
              </p14:xfrm>
            </p:contentPart>
          </mc:Choice>
          <mc:Fallback xmlns="">
            <p:pic>
              <p:nvPicPr>
                <p:cNvPr id="53" name="Ink 52">
                  <a:extLst>
                    <a:ext uri="{FF2B5EF4-FFF2-40B4-BE49-F238E27FC236}">
                      <a16:creationId xmlns:a16="http://schemas.microsoft.com/office/drawing/2014/main" id="{046D0A5B-EEAA-42A1-B0D2-97985B1C7B68}"/>
                    </a:ext>
                  </a:extLst>
                </p:cNvPr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3283976" y="2986515"/>
                  <a:ext cx="109800" cy="3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589F78DA-6BD1-43AE-A45E-EE54C7C3127A}"/>
                    </a:ext>
                  </a:extLst>
                </p14:cNvPr>
                <p14:cNvContentPartPr/>
                <p14:nvPr/>
              </p14:nvContentPartPr>
              <p14:xfrm>
                <a:off x="3304136" y="3053475"/>
                <a:ext cx="69840" cy="756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589F78DA-6BD1-43AE-A45E-EE54C7C3127A}"/>
                    </a:ext>
                  </a:extLst>
                </p:cNvPr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3295136" y="3044475"/>
                  <a:ext cx="87480" cy="252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0E1CBF7F-BBE5-42F3-BCB1-80C209AAAC19}"/>
              </a:ext>
            </a:extLst>
          </p:cNvPr>
          <p:cNvPicPr>
            <a:picLocks noChangeAspect="1"/>
          </p:cNvPicPr>
          <p:nvPr/>
        </p:nvPicPr>
        <p:blipFill>
          <a:blip r:embed="rId65"/>
          <a:stretch>
            <a:fillRect/>
          </a:stretch>
        </p:blipFill>
        <p:spPr>
          <a:xfrm>
            <a:off x="1990726" y="128588"/>
            <a:ext cx="7153274" cy="119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508193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</TotalTime>
  <Words>18</Words>
  <Application>Microsoft Office PowerPoint</Application>
  <PresentationFormat>On-screen Show (16:9)</PresentationFormat>
  <Paragraphs>14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Lora</vt:lpstr>
      <vt:lpstr>Quattrocento Sans</vt:lpstr>
      <vt:lpstr>Viola template</vt:lpstr>
      <vt:lpstr> تمرین چهارم مدار منطقی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تمرین اول مدار منطقی</dc:title>
  <dc:creator>Yeganeh Kordi</dc:creator>
  <cp:lastModifiedBy>Yeganeh Kordi</cp:lastModifiedBy>
  <cp:revision>19</cp:revision>
  <dcterms:modified xsi:type="dcterms:W3CDTF">2021-11-24T08:51:44Z</dcterms:modified>
</cp:coreProperties>
</file>